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57" r:id="rId3"/>
    <p:sldId id="260" r:id="rId4"/>
    <p:sldId id="279" r:id="rId5"/>
    <p:sldId id="259" r:id="rId6"/>
    <p:sldId id="265" r:id="rId7"/>
    <p:sldId id="261" r:id="rId8"/>
    <p:sldId id="262" r:id="rId9"/>
    <p:sldId id="263" r:id="rId10"/>
    <p:sldId id="264" r:id="rId11"/>
    <p:sldId id="266" r:id="rId12"/>
    <p:sldId id="267" r:id="rId13"/>
    <p:sldId id="277" r:id="rId14"/>
    <p:sldId id="278" r:id="rId15"/>
    <p:sldId id="272" r:id="rId16"/>
    <p:sldId id="273" r:id="rId17"/>
    <p:sldId id="274" r:id="rId18"/>
    <p:sldId id="275" r:id="rId19"/>
    <p:sldId id="276" r:id="rId20"/>
    <p:sldId id="280" r:id="rId21"/>
    <p:sldId id="285" r:id="rId22"/>
    <p:sldId id="281" r:id="rId23"/>
    <p:sldId id="282" r:id="rId24"/>
    <p:sldId id="283" r:id="rId25"/>
    <p:sldId id="284" r:id="rId26"/>
    <p:sldId id="269" r:id="rId27"/>
    <p:sldId id="270"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5.jpg"/><Relationship Id="rId4" Type="http://schemas.openxmlformats.org/officeDocument/2006/relationships/hyperlink" Target="https://oercommons.org/courseware/lesson/59410"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4" Type="http://schemas.openxmlformats.org/officeDocument/2006/relationships/image" Target="../media/image1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5.jpg"/><Relationship Id="rId4" Type="http://schemas.openxmlformats.org/officeDocument/2006/relationships/hyperlink" Target="https://oercommons.org/courseware/lesson/59410"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g"/><Relationship Id="rId1" Type="http://schemas.openxmlformats.org/officeDocument/2006/relationships/image" Target="../media/image18.jpg"/><Relationship Id="rId4"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B0BBA-27BB-4877-BE5A-AA19A6608BDD}" type="doc">
      <dgm:prSet loTypeId="urn:microsoft.com/office/officeart/2005/8/layout/hList6" loCatId="list" qsTypeId="urn:microsoft.com/office/officeart/2005/8/quickstyle/3d5" qsCatId="3D" csTypeId="urn:microsoft.com/office/officeart/2005/8/colors/colorful1" csCatId="colorful"/>
      <dgm:spPr/>
      <dgm:t>
        <a:bodyPr/>
        <a:lstStyle/>
        <a:p>
          <a:endParaRPr lang="en-IN"/>
        </a:p>
      </dgm:t>
    </dgm:pt>
    <dgm:pt modelId="{D360C582-22AB-43DF-9E5F-217B8653D3AE}">
      <dgm:prSet/>
      <dgm:spPr/>
      <dgm:t>
        <a:bodyPr/>
        <a:lstStyle/>
        <a:p>
          <a:r>
            <a:rPr lang="en-US" b="1" i="0"/>
            <a:t>Accuracy:</a:t>
          </a:r>
          <a:r>
            <a:rPr lang="en-US" b="0" i="0"/>
            <a:t> Achieve high accuracy in student identification to eliminate errors and ensure reliable attendance tracking.</a:t>
          </a:r>
          <a:endParaRPr lang="en-IN"/>
        </a:p>
      </dgm:t>
    </dgm:pt>
    <dgm:pt modelId="{D73B5769-7956-4589-A9AA-CD596A18E29B}" type="parTrans" cxnId="{1EE6E5CC-7CD8-43CC-AC3D-D8F659A5A15D}">
      <dgm:prSet/>
      <dgm:spPr/>
      <dgm:t>
        <a:bodyPr/>
        <a:lstStyle/>
        <a:p>
          <a:endParaRPr lang="en-IN"/>
        </a:p>
      </dgm:t>
    </dgm:pt>
    <dgm:pt modelId="{6E8493C4-EF46-43D3-BB87-280EDF246106}" type="sibTrans" cxnId="{1EE6E5CC-7CD8-43CC-AC3D-D8F659A5A15D}">
      <dgm:prSet/>
      <dgm:spPr/>
      <dgm:t>
        <a:bodyPr/>
        <a:lstStyle/>
        <a:p>
          <a:endParaRPr lang="en-IN"/>
        </a:p>
      </dgm:t>
    </dgm:pt>
    <dgm:pt modelId="{CDC115B9-2C2F-4A7D-81F0-C945385042A1}">
      <dgm:prSet/>
      <dgm:spPr/>
      <dgm:t>
        <a:bodyPr/>
        <a:lstStyle/>
        <a:p>
          <a:r>
            <a:rPr lang="en-US" b="1" i="0"/>
            <a:t>Efficiency:</a:t>
          </a:r>
          <a:r>
            <a:rPr lang="en-US" b="0" i="0"/>
            <a:t> Improve the efficiency of the attendance process by reducing the time required for attendance marking.</a:t>
          </a:r>
          <a:endParaRPr lang="en-IN"/>
        </a:p>
      </dgm:t>
    </dgm:pt>
    <dgm:pt modelId="{AD58F363-CC1C-46E5-B46A-D8C4248F26FE}" type="parTrans" cxnId="{0257E10B-B3EF-43FF-9407-FA2D2DCBDC97}">
      <dgm:prSet/>
      <dgm:spPr/>
      <dgm:t>
        <a:bodyPr/>
        <a:lstStyle/>
        <a:p>
          <a:endParaRPr lang="en-IN"/>
        </a:p>
      </dgm:t>
    </dgm:pt>
    <dgm:pt modelId="{E09136E0-82D2-45CF-AB6C-826BBF78C207}" type="sibTrans" cxnId="{0257E10B-B3EF-43FF-9407-FA2D2DCBDC97}">
      <dgm:prSet/>
      <dgm:spPr/>
      <dgm:t>
        <a:bodyPr/>
        <a:lstStyle/>
        <a:p>
          <a:endParaRPr lang="en-IN"/>
        </a:p>
      </dgm:t>
    </dgm:pt>
    <dgm:pt modelId="{8EEE2C08-607A-4DFD-8C5F-D76489F46418}">
      <dgm:prSet/>
      <dgm:spPr/>
      <dgm:t>
        <a:bodyPr/>
        <a:lstStyle/>
        <a:p>
          <a:r>
            <a:rPr lang="en-US" b="1" i="0"/>
            <a:t>Real-time Monitoring:</a:t>
          </a:r>
          <a:r>
            <a:rPr lang="en-US" b="0" i="0"/>
            <a:t> Enable real-time monitoring of attendance data for both students and faculty.</a:t>
          </a:r>
          <a:endParaRPr lang="en-IN"/>
        </a:p>
      </dgm:t>
    </dgm:pt>
    <dgm:pt modelId="{59B5A7A1-FE12-48A9-BC6C-DFB6C4CA91C6}" type="parTrans" cxnId="{519353FF-AF27-41F1-BC5B-E324DE75094A}">
      <dgm:prSet/>
      <dgm:spPr/>
      <dgm:t>
        <a:bodyPr/>
        <a:lstStyle/>
        <a:p>
          <a:endParaRPr lang="en-IN"/>
        </a:p>
      </dgm:t>
    </dgm:pt>
    <dgm:pt modelId="{F917B14B-7047-4C26-B6D4-19678E55F8D1}" type="sibTrans" cxnId="{519353FF-AF27-41F1-BC5B-E324DE75094A}">
      <dgm:prSet/>
      <dgm:spPr/>
      <dgm:t>
        <a:bodyPr/>
        <a:lstStyle/>
        <a:p>
          <a:endParaRPr lang="en-IN"/>
        </a:p>
      </dgm:t>
    </dgm:pt>
    <dgm:pt modelId="{9329C119-082C-4FBC-925F-D04F42740001}">
      <dgm:prSet/>
      <dgm:spPr/>
      <dgm:t>
        <a:bodyPr/>
        <a:lstStyle/>
        <a:p>
          <a:r>
            <a:rPr lang="en-US" b="1" i="0" dirty="0"/>
            <a:t>Cost-effectiveness:</a:t>
          </a:r>
          <a:r>
            <a:rPr lang="en-US" b="0" i="0" dirty="0"/>
            <a:t> Develop a system that is cost-effective to implement and maintain compared to traditional biometric systems.</a:t>
          </a:r>
          <a:endParaRPr lang="en-IN" dirty="0"/>
        </a:p>
      </dgm:t>
    </dgm:pt>
    <dgm:pt modelId="{64C1723E-D929-451E-B6EA-106AF590BE5A}" type="parTrans" cxnId="{2B5ED745-DC31-42F3-A1F9-ED83CF5BE024}">
      <dgm:prSet/>
      <dgm:spPr/>
      <dgm:t>
        <a:bodyPr/>
        <a:lstStyle/>
        <a:p>
          <a:endParaRPr lang="en-IN"/>
        </a:p>
      </dgm:t>
    </dgm:pt>
    <dgm:pt modelId="{426D391F-F775-4ACB-99E1-07C449158DA8}" type="sibTrans" cxnId="{2B5ED745-DC31-42F3-A1F9-ED83CF5BE024}">
      <dgm:prSet/>
      <dgm:spPr/>
      <dgm:t>
        <a:bodyPr/>
        <a:lstStyle/>
        <a:p>
          <a:endParaRPr lang="en-IN"/>
        </a:p>
      </dgm:t>
    </dgm:pt>
    <dgm:pt modelId="{BF646B88-E870-40DE-AF7E-B9513BDA54BE}">
      <dgm:prSet/>
      <dgm:spPr/>
      <dgm:t>
        <a:bodyPr/>
        <a:lstStyle/>
        <a:p>
          <a:r>
            <a:rPr lang="en-US" b="1" i="0"/>
            <a:t>User-Friendly Interface:</a:t>
          </a:r>
          <a:r>
            <a:rPr lang="en-US" b="0" i="0"/>
            <a:t> Create a user-friendly interface for easy interaction and minimal training requirements.</a:t>
          </a:r>
          <a:endParaRPr lang="en-IN"/>
        </a:p>
      </dgm:t>
    </dgm:pt>
    <dgm:pt modelId="{1B6C176C-DD73-4BD9-BA3A-9D2C50BAF0DC}" type="parTrans" cxnId="{C396E332-BB79-4CE4-9294-3FB861D964EF}">
      <dgm:prSet/>
      <dgm:spPr/>
      <dgm:t>
        <a:bodyPr/>
        <a:lstStyle/>
        <a:p>
          <a:endParaRPr lang="en-IN"/>
        </a:p>
      </dgm:t>
    </dgm:pt>
    <dgm:pt modelId="{C3F9CD2B-30AA-4555-9D8F-E77151505486}" type="sibTrans" cxnId="{C396E332-BB79-4CE4-9294-3FB861D964EF}">
      <dgm:prSet/>
      <dgm:spPr/>
      <dgm:t>
        <a:bodyPr/>
        <a:lstStyle/>
        <a:p>
          <a:endParaRPr lang="en-IN"/>
        </a:p>
      </dgm:t>
    </dgm:pt>
    <dgm:pt modelId="{4D23892B-1639-43BC-A6E6-15DF53D7F533}">
      <dgm:prSet/>
      <dgm:spPr/>
      <dgm:t>
        <a:bodyPr/>
        <a:lstStyle/>
        <a:p>
          <a:r>
            <a:rPr lang="en-US" b="1" i="0"/>
            <a:t>Integration:</a:t>
          </a:r>
          <a:r>
            <a:rPr lang="en-US" b="0" i="0"/>
            <a:t> Integrate the system with E</a:t>
          </a:r>
          <a:r>
            <a:rPr lang="en-US"/>
            <a:t>xcel</a:t>
          </a:r>
          <a:r>
            <a:rPr lang="en-US" b="0" i="0"/>
            <a:t> for seamless data management and reporting.</a:t>
          </a:r>
          <a:endParaRPr lang="en-IN"/>
        </a:p>
      </dgm:t>
    </dgm:pt>
    <dgm:pt modelId="{4BBE2C1F-8C21-436C-BECF-42527C2421DB}" type="parTrans" cxnId="{578A8345-EB6D-4128-8FE9-1DED6E3A6F64}">
      <dgm:prSet/>
      <dgm:spPr/>
      <dgm:t>
        <a:bodyPr/>
        <a:lstStyle/>
        <a:p>
          <a:endParaRPr lang="en-IN"/>
        </a:p>
      </dgm:t>
    </dgm:pt>
    <dgm:pt modelId="{775AB426-81A5-4F76-BB9C-9FD8DC5F1FF5}" type="sibTrans" cxnId="{578A8345-EB6D-4128-8FE9-1DED6E3A6F64}">
      <dgm:prSet/>
      <dgm:spPr/>
      <dgm:t>
        <a:bodyPr/>
        <a:lstStyle/>
        <a:p>
          <a:endParaRPr lang="en-IN"/>
        </a:p>
      </dgm:t>
    </dgm:pt>
    <dgm:pt modelId="{C265DF01-3532-426A-A4AA-249964888082}">
      <dgm:prSet/>
      <dgm:spPr/>
      <dgm:t>
        <a:bodyPr/>
        <a:lstStyle/>
        <a:p>
          <a:r>
            <a:rPr lang="en-US" b="1" i="0"/>
            <a:t>Privacy and Security:</a:t>
          </a:r>
          <a:r>
            <a:rPr lang="en-US" b="0" i="0"/>
            <a:t> Ensure that the system complies with privacy regulations and provides robust security measures to protect biometric data.</a:t>
          </a:r>
          <a:endParaRPr lang="en-IN"/>
        </a:p>
      </dgm:t>
    </dgm:pt>
    <dgm:pt modelId="{2D131F94-8402-400D-8B97-9A3A367A938D}" type="parTrans" cxnId="{A95AF3C1-1F84-4242-A486-24605C37F4C3}">
      <dgm:prSet/>
      <dgm:spPr/>
      <dgm:t>
        <a:bodyPr/>
        <a:lstStyle/>
        <a:p>
          <a:endParaRPr lang="en-IN"/>
        </a:p>
      </dgm:t>
    </dgm:pt>
    <dgm:pt modelId="{705C617D-7F05-405B-90EF-8156FD457CFB}" type="sibTrans" cxnId="{A95AF3C1-1F84-4242-A486-24605C37F4C3}">
      <dgm:prSet/>
      <dgm:spPr/>
      <dgm:t>
        <a:bodyPr/>
        <a:lstStyle/>
        <a:p>
          <a:endParaRPr lang="en-IN"/>
        </a:p>
      </dgm:t>
    </dgm:pt>
    <dgm:pt modelId="{CFDAA700-A082-49DC-B42E-EC42AE0038F1}" type="pres">
      <dgm:prSet presAssocID="{4FDB0BBA-27BB-4877-BE5A-AA19A6608BDD}" presName="Name0" presStyleCnt="0">
        <dgm:presLayoutVars>
          <dgm:dir/>
          <dgm:resizeHandles val="exact"/>
        </dgm:presLayoutVars>
      </dgm:prSet>
      <dgm:spPr/>
    </dgm:pt>
    <dgm:pt modelId="{5E5E9DF0-D221-4C45-A44E-64A4661892AC}" type="pres">
      <dgm:prSet presAssocID="{D360C582-22AB-43DF-9E5F-217B8653D3AE}" presName="node" presStyleLbl="node1" presStyleIdx="0" presStyleCnt="7">
        <dgm:presLayoutVars>
          <dgm:bulletEnabled val="1"/>
        </dgm:presLayoutVars>
      </dgm:prSet>
      <dgm:spPr/>
    </dgm:pt>
    <dgm:pt modelId="{24AF5D46-DDA3-40BE-A38E-B0470F393D7D}" type="pres">
      <dgm:prSet presAssocID="{6E8493C4-EF46-43D3-BB87-280EDF246106}" presName="sibTrans" presStyleCnt="0"/>
      <dgm:spPr/>
    </dgm:pt>
    <dgm:pt modelId="{25A55ABA-A11A-45B6-A60D-123DC2302026}" type="pres">
      <dgm:prSet presAssocID="{CDC115B9-2C2F-4A7D-81F0-C945385042A1}" presName="node" presStyleLbl="node1" presStyleIdx="1" presStyleCnt="7">
        <dgm:presLayoutVars>
          <dgm:bulletEnabled val="1"/>
        </dgm:presLayoutVars>
      </dgm:prSet>
      <dgm:spPr/>
    </dgm:pt>
    <dgm:pt modelId="{7B2FE1DC-BE48-464B-A590-5B902B754A89}" type="pres">
      <dgm:prSet presAssocID="{E09136E0-82D2-45CF-AB6C-826BBF78C207}" presName="sibTrans" presStyleCnt="0"/>
      <dgm:spPr/>
    </dgm:pt>
    <dgm:pt modelId="{49897756-E5E8-462F-80A3-5DC76F5C7486}" type="pres">
      <dgm:prSet presAssocID="{8EEE2C08-607A-4DFD-8C5F-D76489F46418}" presName="node" presStyleLbl="node1" presStyleIdx="2" presStyleCnt="7">
        <dgm:presLayoutVars>
          <dgm:bulletEnabled val="1"/>
        </dgm:presLayoutVars>
      </dgm:prSet>
      <dgm:spPr/>
    </dgm:pt>
    <dgm:pt modelId="{05CB0468-A5AA-4CB9-BA0A-3432AF4B4959}" type="pres">
      <dgm:prSet presAssocID="{F917B14B-7047-4C26-B6D4-19678E55F8D1}" presName="sibTrans" presStyleCnt="0"/>
      <dgm:spPr/>
    </dgm:pt>
    <dgm:pt modelId="{3DE2490A-CC8B-4301-A895-C254275558BD}" type="pres">
      <dgm:prSet presAssocID="{9329C119-082C-4FBC-925F-D04F42740001}" presName="node" presStyleLbl="node1" presStyleIdx="3" presStyleCnt="7">
        <dgm:presLayoutVars>
          <dgm:bulletEnabled val="1"/>
        </dgm:presLayoutVars>
      </dgm:prSet>
      <dgm:spPr/>
    </dgm:pt>
    <dgm:pt modelId="{9AC217A1-5873-4C50-9501-693984570DCF}" type="pres">
      <dgm:prSet presAssocID="{426D391F-F775-4ACB-99E1-07C449158DA8}" presName="sibTrans" presStyleCnt="0"/>
      <dgm:spPr/>
    </dgm:pt>
    <dgm:pt modelId="{576DD346-4246-41B6-998C-FE8828AF2C53}" type="pres">
      <dgm:prSet presAssocID="{BF646B88-E870-40DE-AF7E-B9513BDA54BE}" presName="node" presStyleLbl="node1" presStyleIdx="4" presStyleCnt="7">
        <dgm:presLayoutVars>
          <dgm:bulletEnabled val="1"/>
        </dgm:presLayoutVars>
      </dgm:prSet>
      <dgm:spPr/>
    </dgm:pt>
    <dgm:pt modelId="{C9757D45-C717-4B68-81CC-C5B78CBAE263}" type="pres">
      <dgm:prSet presAssocID="{C3F9CD2B-30AA-4555-9D8F-E77151505486}" presName="sibTrans" presStyleCnt="0"/>
      <dgm:spPr/>
    </dgm:pt>
    <dgm:pt modelId="{9AD6E825-0BAB-49B9-A31A-2A8822A6BC6D}" type="pres">
      <dgm:prSet presAssocID="{4D23892B-1639-43BC-A6E6-15DF53D7F533}" presName="node" presStyleLbl="node1" presStyleIdx="5" presStyleCnt="7">
        <dgm:presLayoutVars>
          <dgm:bulletEnabled val="1"/>
        </dgm:presLayoutVars>
      </dgm:prSet>
      <dgm:spPr/>
    </dgm:pt>
    <dgm:pt modelId="{A92CFA6B-31BA-4546-91FF-42F8F499F92B}" type="pres">
      <dgm:prSet presAssocID="{775AB426-81A5-4F76-BB9C-9FD8DC5F1FF5}" presName="sibTrans" presStyleCnt="0"/>
      <dgm:spPr/>
    </dgm:pt>
    <dgm:pt modelId="{5F6A29AE-9358-4A9B-89B3-907207295E28}" type="pres">
      <dgm:prSet presAssocID="{C265DF01-3532-426A-A4AA-249964888082}" presName="node" presStyleLbl="node1" presStyleIdx="6" presStyleCnt="7">
        <dgm:presLayoutVars>
          <dgm:bulletEnabled val="1"/>
        </dgm:presLayoutVars>
      </dgm:prSet>
      <dgm:spPr/>
    </dgm:pt>
  </dgm:ptLst>
  <dgm:cxnLst>
    <dgm:cxn modelId="{865AB700-A9CF-4D02-9CB0-EE57C01E6AE6}" type="presOf" srcId="{4D23892B-1639-43BC-A6E6-15DF53D7F533}" destId="{9AD6E825-0BAB-49B9-A31A-2A8822A6BC6D}" srcOrd="0" destOrd="0" presId="urn:microsoft.com/office/officeart/2005/8/layout/hList6"/>
    <dgm:cxn modelId="{0257E10B-B3EF-43FF-9407-FA2D2DCBDC97}" srcId="{4FDB0BBA-27BB-4877-BE5A-AA19A6608BDD}" destId="{CDC115B9-2C2F-4A7D-81F0-C945385042A1}" srcOrd="1" destOrd="0" parTransId="{AD58F363-CC1C-46E5-B46A-D8C4248F26FE}" sibTransId="{E09136E0-82D2-45CF-AB6C-826BBF78C207}"/>
    <dgm:cxn modelId="{31090814-84FF-43AF-9552-3983B88FBC82}" type="presOf" srcId="{D360C582-22AB-43DF-9E5F-217B8653D3AE}" destId="{5E5E9DF0-D221-4C45-A44E-64A4661892AC}" srcOrd="0" destOrd="0" presId="urn:microsoft.com/office/officeart/2005/8/layout/hList6"/>
    <dgm:cxn modelId="{C396E332-BB79-4CE4-9294-3FB861D964EF}" srcId="{4FDB0BBA-27BB-4877-BE5A-AA19A6608BDD}" destId="{BF646B88-E870-40DE-AF7E-B9513BDA54BE}" srcOrd="4" destOrd="0" parTransId="{1B6C176C-DD73-4BD9-BA3A-9D2C50BAF0DC}" sibTransId="{C3F9CD2B-30AA-4555-9D8F-E77151505486}"/>
    <dgm:cxn modelId="{EAF94063-46AD-42E3-8C30-A1700C90ACE6}" type="presOf" srcId="{8EEE2C08-607A-4DFD-8C5F-D76489F46418}" destId="{49897756-E5E8-462F-80A3-5DC76F5C7486}" srcOrd="0" destOrd="0" presId="urn:microsoft.com/office/officeart/2005/8/layout/hList6"/>
    <dgm:cxn modelId="{578A8345-EB6D-4128-8FE9-1DED6E3A6F64}" srcId="{4FDB0BBA-27BB-4877-BE5A-AA19A6608BDD}" destId="{4D23892B-1639-43BC-A6E6-15DF53D7F533}" srcOrd="5" destOrd="0" parTransId="{4BBE2C1F-8C21-436C-BECF-42527C2421DB}" sibTransId="{775AB426-81A5-4F76-BB9C-9FD8DC5F1FF5}"/>
    <dgm:cxn modelId="{2B5ED745-DC31-42F3-A1F9-ED83CF5BE024}" srcId="{4FDB0BBA-27BB-4877-BE5A-AA19A6608BDD}" destId="{9329C119-082C-4FBC-925F-D04F42740001}" srcOrd="3" destOrd="0" parTransId="{64C1723E-D929-451E-B6EA-106AF590BE5A}" sibTransId="{426D391F-F775-4ACB-99E1-07C449158DA8}"/>
    <dgm:cxn modelId="{42188570-5005-4D44-818D-5451129E6695}" type="presOf" srcId="{C265DF01-3532-426A-A4AA-249964888082}" destId="{5F6A29AE-9358-4A9B-89B3-907207295E28}" srcOrd="0" destOrd="0" presId="urn:microsoft.com/office/officeart/2005/8/layout/hList6"/>
    <dgm:cxn modelId="{43EE9456-3506-4EA0-929B-162894A5ADC2}" type="presOf" srcId="{9329C119-082C-4FBC-925F-D04F42740001}" destId="{3DE2490A-CC8B-4301-A895-C254275558BD}" srcOrd="0" destOrd="0" presId="urn:microsoft.com/office/officeart/2005/8/layout/hList6"/>
    <dgm:cxn modelId="{0356BD8F-55A8-46CE-8665-1A7A96F384E4}" type="presOf" srcId="{BF646B88-E870-40DE-AF7E-B9513BDA54BE}" destId="{576DD346-4246-41B6-998C-FE8828AF2C53}" srcOrd="0" destOrd="0" presId="urn:microsoft.com/office/officeart/2005/8/layout/hList6"/>
    <dgm:cxn modelId="{D3F387B7-1FB3-4FB1-A7D8-5213B0CF757F}" type="presOf" srcId="{4FDB0BBA-27BB-4877-BE5A-AA19A6608BDD}" destId="{CFDAA700-A082-49DC-B42E-EC42AE0038F1}" srcOrd="0" destOrd="0" presId="urn:microsoft.com/office/officeart/2005/8/layout/hList6"/>
    <dgm:cxn modelId="{919CC0C0-5CFD-40B2-B4CA-9B69B7BA3B0F}" type="presOf" srcId="{CDC115B9-2C2F-4A7D-81F0-C945385042A1}" destId="{25A55ABA-A11A-45B6-A60D-123DC2302026}" srcOrd="0" destOrd="0" presId="urn:microsoft.com/office/officeart/2005/8/layout/hList6"/>
    <dgm:cxn modelId="{A95AF3C1-1F84-4242-A486-24605C37F4C3}" srcId="{4FDB0BBA-27BB-4877-BE5A-AA19A6608BDD}" destId="{C265DF01-3532-426A-A4AA-249964888082}" srcOrd="6" destOrd="0" parTransId="{2D131F94-8402-400D-8B97-9A3A367A938D}" sibTransId="{705C617D-7F05-405B-90EF-8156FD457CFB}"/>
    <dgm:cxn modelId="{1EE6E5CC-7CD8-43CC-AC3D-D8F659A5A15D}" srcId="{4FDB0BBA-27BB-4877-BE5A-AA19A6608BDD}" destId="{D360C582-22AB-43DF-9E5F-217B8653D3AE}" srcOrd="0" destOrd="0" parTransId="{D73B5769-7956-4589-A9AA-CD596A18E29B}" sibTransId="{6E8493C4-EF46-43D3-BB87-280EDF246106}"/>
    <dgm:cxn modelId="{519353FF-AF27-41F1-BC5B-E324DE75094A}" srcId="{4FDB0BBA-27BB-4877-BE5A-AA19A6608BDD}" destId="{8EEE2C08-607A-4DFD-8C5F-D76489F46418}" srcOrd="2" destOrd="0" parTransId="{59B5A7A1-FE12-48A9-BC6C-DFB6C4CA91C6}" sibTransId="{F917B14B-7047-4C26-B6D4-19678E55F8D1}"/>
    <dgm:cxn modelId="{C524C897-DF8C-4FEC-9EC0-4544528E4933}" type="presParOf" srcId="{CFDAA700-A082-49DC-B42E-EC42AE0038F1}" destId="{5E5E9DF0-D221-4C45-A44E-64A4661892AC}" srcOrd="0" destOrd="0" presId="urn:microsoft.com/office/officeart/2005/8/layout/hList6"/>
    <dgm:cxn modelId="{F4637594-2CCB-48A0-A8F3-D38C13E55645}" type="presParOf" srcId="{CFDAA700-A082-49DC-B42E-EC42AE0038F1}" destId="{24AF5D46-DDA3-40BE-A38E-B0470F393D7D}" srcOrd="1" destOrd="0" presId="urn:microsoft.com/office/officeart/2005/8/layout/hList6"/>
    <dgm:cxn modelId="{63AB9CF6-3367-4422-97E7-540C4152452C}" type="presParOf" srcId="{CFDAA700-A082-49DC-B42E-EC42AE0038F1}" destId="{25A55ABA-A11A-45B6-A60D-123DC2302026}" srcOrd="2" destOrd="0" presId="urn:microsoft.com/office/officeart/2005/8/layout/hList6"/>
    <dgm:cxn modelId="{82E186FA-3F7A-43B2-B294-79B886A157B9}" type="presParOf" srcId="{CFDAA700-A082-49DC-B42E-EC42AE0038F1}" destId="{7B2FE1DC-BE48-464B-A590-5B902B754A89}" srcOrd="3" destOrd="0" presId="urn:microsoft.com/office/officeart/2005/8/layout/hList6"/>
    <dgm:cxn modelId="{2B7DFB53-5A31-4E06-9144-1BC49E297C86}" type="presParOf" srcId="{CFDAA700-A082-49DC-B42E-EC42AE0038F1}" destId="{49897756-E5E8-462F-80A3-5DC76F5C7486}" srcOrd="4" destOrd="0" presId="urn:microsoft.com/office/officeart/2005/8/layout/hList6"/>
    <dgm:cxn modelId="{D75530FF-D0FB-44FA-898C-3B9D26535D85}" type="presParOf" srcId="{CFDAA700-A082-49DC-B42E-EC42AE0038F1}" destId="{05CB0468-A5AA-4CB9-BA0A-3432AF4B4959}" srcOrd="5" destOrd="0" presId="urn:microsoft.com/office/officeart/2005/8/layout/hList6"/>
    <dgm:cxn modelId="{31ED52D4-55FB-4CD5-9285-9ADD96F041E1}" type="presParOf" srcId="{CFDAA700-A082-49DC-B42E-EC42AE0038F1}" destId="{3DE2490A-CC8B-4301-A895-C254275558BD}" srcOrd="6" destOrd="0" presId="urn:microsoft.com/office/officeart/2005/8/layout/hList6"/>
    <dgm:cxn modelId="{5FBA7CB3-C540-4795-9B3F-612C149A259C}" type="presParOf" srcId="{CFDAA700-A082-49DC-B42E-EC42AE0038F1}" destId="{9AC217A1-5873-4C50-9501-693984570DCF}" srcOrd="7" destOrd="0" presId="urn:microsoft.com/office/officeart/2005/8/layout/hList6"/>
    <dgm:cxn modelId="{825E3B67-9A3D-45D4-9171-8344C44D66B9}" type="presParOf" srcId="{CFDAA700-A082-49DC-B42E-EC42AE0038F1}" destId="{576DD346-4246-41B6-998C-FE8828AF2C53}" srcOrd="8" destOrd="0" presId="urn:microsoft.com/office/officeart/2005/8/layout/hList6"/>
    <dgm:cxn modelId="{7B93907D-5FCE-4A7C-8CD2-454F3CF27E38}" type="presParOf" srcId="{CFDAA700-A082-49DC-B42E-EC42AE0038F1}" destId="{C9757D45-C717-4B68-81CC-C5B78CBAE263}" srcOrd="9" destOrd="0" presId="urn:microsoft.com/office/officeart/2005/8/layout/hList6"/>
    <dgm:cxn modelId="{BE155A19-4EF0-49DE-976D-6D486A751EE8}" type="presParOf" srcId="{CFDAA700-A082-49DC-B42E-EC42AE0038F1}" destId="{9AD6E825-0BAB-49B9-A31A-2A8822A6BC6D}" srcOrd="10" destOrd="0" presId="urn:microsoft.com/office/officeart/2005/8/layout/hList6"/>
    <dgm:cxn modelId="{F680850A-932D-4221-9E78-0D2D1B59EE01}" type="presParOf" srcId="{CFDAA700-A082-49DC-B42E-EC42AE0038F1}" destId="{A92CFA6B-31BA-4546-91FF-42F8F499F92B}" srcOrd="11" destOrd="0" presId="urn:microsoft.com/office/officeart/2005/8/layout/hList6"/>
    <dgm:cxn modelId="{756A2A91-F98B-4BB1-ADAC-93CD893F1E8B}" type="presParOf" srcId="{CFDAA700-A082-49DC-B42E-EC42AE0038F1}" destId="{5F6A29AE-9358-4A9B-89B3-907207295E28}"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B4F782-61AD-4ECC-86A6-43BC5B25F660}" type="doc">
      <dgm:prSet loTypeId="urn:microsoft.com/office/officeart/2008/layout/HexagonCluster" loCatId="relationship" qsTypeId="urn:microsoft.com/office/officeart/2005/8/quickstyle/simple1" qsCatId="simple" csTypeId="urn:microsoft.com/office/officeart/2005/8/colors/accent0_3" csCatId="mainScheme" phldr="1"/>
      <dgm:spPr/>
      <dgm:t>
        <a:bodyPr/>
        <a:lstStyle/>
        <a:p>
          <a:endParaRPr lang="en-IN"/>
        </a:p>
      </dgm:t>
    </dgm:pt>
    <dgm:pt modelId="{C8493F3E-D504-4C35-B067-B70426044284}">
      <dgm:prSet/>
      <dgm:spPr/>
      <dgm:t>
        <a:bodyPr/>
        <a:lstStyle/>
        <a:p>
          <a:r>
            <a:rPr lang="en-IN" b="0" i="0"/>
            <a:t>Python: Install Python, as it will be used for coding the face recognition system.</a:t>
          </a:r>
          <a:endParaRPr lang="en-IN"/>
        </a:p>
      </dgm:t>
    </dgm:pt>
    <dgm:pt modelId="{3143AF16-0B0E-41A6-AC84-9A760531ED1D}" type="parTrans" cxnId="{0D5DA888-9DBA-45CC-B347-7789AD08AC56}">
      <dgm:prSet/>
      <dgm:spPr/>
      <dgm:t>
        <a:bodyPr/>
        <a:lstStyle/>
        <a:p>
          <a:endParaRPr lang="en-IN"/>
        </a:p>
      </dgm:t>
    </dgm:pt>
    <dgm:pt modelId="{C6C70D19-821E-4503-B90D-9495F0598F6C}" type="sibTrans" cxnId="{0D5DA888-9DBA-45CC-B347-7789AD08AC56}">
      <dgm:prSet/>
      <dgm:spPr>
        <a:blipFill>
          <a:blip xmlns:r="http://schemas.openxmlformats.org/officeDocument/2006/relationships" r:embed="rId1"/>
          <a:srcRect/>
          <a:stretch>
            <a:fillRect t="-6000" b="-6000"/>
          </a:stretch>
        </a:blipFill>
      </dgm:spPr>
      <dgm:t>
        <a:bodyPr/>
        <a:lstStyle/>
        <a:p>
          <a:endParaRPr lang="en-IN"/>
        </a:p>
      </dgm:t>
    </dgm:pt>
    <dgm:pt modelId="{0E25A287-1C71-44C6-883C-09EC5191D590}">
      <dgm:prSet/>
      <dgm:spPr/>
      <dgm:t>
        <a:bodyPr/>
        <a:lstStyle/>
        <a:p>
          <a:r>
            <a:rPr lang="en-IN" b="0" i="0" dirty="0"/>
            <a:t>OpenCV: Install OpenCV library for Python, which provides tools for image processing and computer vision tasks.</a:t>
          </a:r>
          <a:endParaRPr lang="en-IN" dirty="0"/>
        </a:p>
      </dgm:t>
    </dgm:pt>
    <dgm:pt modelId="{0BF76CA5-2039-475C-9789-9CD8DA8B14BF}" type="parTrans" cxnId="{9EA3D5A9-6C20-4F41-AEFD-993C27EF4217}">
      <dgm:prSet/>
      <dgm:spPr/>
      <dgm:t>
        <a:bodyPr/>
        <a:lstStyle/>
        <a:p>
          <a:endParaRPr lang="en-IN"/>
        </a:p>
      </dgm:t>
    </dgm:pt>
    <dgm:pt modelId="{433C56DE-6D98-4FAC-856A-3F4809696D97}" type="sibTrans" cxnId="{9EA3D5A9-6C20-4F41-AEFD-993C27EF4217}">
      <dgm:prSet/>
      <dgm:spPr>
        <a:blipFill>
          <a:blip xmlns:r="http://schemas.openxmlformats.org/officeDocument/2006/relationships" r:embed="rId2"/>
          <a:srcRect/>
          <a:stretch>
            <a:fillRect l="-49000" r="-49000"/>
          </a:stretch>
        </a:blipFill>
      </dgm:spPr>
      <dgm:t>
        <a:bodyPr/>
        <a:lstStyle/>
        <a:p>
          <a:endParaRPr lang="en-IN"/>
        </a:p>
      </dgm:t>
    </dgm:pt>
    <dgm:pt modelId="{09EB9AAF-0BAE-4D6C-B4D9-9C5399B2EA31}">
      <dgm:prSet custT="1"/>
      <dgm:spPr/>
      <dgm:t>
        <a:bodyPr/>
        <a:lstStyle/>
        <a:p>
          <a:r>
            <a:rPr lang="en-IN" sz="1200" b="0" i="0" dirty="0"/>
            <a:t>Excel: data management and integration with the face recognition system.</a:t>
          </a:r>
          <a:endParaRPr lang="en-IN" sz="1200" dirty="0"/>
        </a:p>
      </dgm:t>
    </dgm:pt>
    <dgm:pt modelId="{FF15C6BB-03D4-42F1-A9E1-8714830D4EB7}" type="parTrans" cxnId="{50FC209A-9E5B-41EE-8CCC-BB2449C51918}">
      <dgm:prSet/>
      <dgm:spPr/>
      <dgm:t>
        <a:bodyPr/>
        <a:lstStyle/>
        <a:p>
          <a:endParaRPr lang="en-IN"/>
        </a:p>
      </dgm:t>
    </dgm:pt>
    <dgm:pt modelId="{5315A7A7-6BAB-4412-ACB5-C6FB5AD7F86D}" type="sibTrans" cxnId="{50FC209A-9E5B-41EE-8CCC-BB2449C51918}">
      <dgm:prSet/>
      <dgm:spPr>
        <a:blipFill dpi="0" rotWithShape="1">
          <a:blip xmlns:r="http://schemas.openxmlformats.org/officeDocument/2006/relationships" r:embed="rId3">
            <a:extLst>
              <a:ext uri="{837473B0-CC2E-450A-ABE3-18F120FF3D39}">
                <a1611:picAttrSrcUrl xmlns:a1611="http://schemas.microsoft.com/office/drawing/2016/11/main" r:id="rId4"/>
              </a:ext>
            </a:extLst>
          </a:blip>
          <a:srcRect/>
          <a:stretch>
            <a:fillRect l="-5579" t="-7443" r="-5579" b="-7443"/>
          </a:stretch>
        </a:blipFill>
      </dgm:spPr>
      <dgm:t>
        <a:bodyPr/>
        <a:lstStyle/>
        <a:p>
          <a:endParaRPr lang="en-IN"/>
        </a:p>
      </dgm:t>
    </dgm:pt>
    <dgm:pt modelId="{C5A9B408-2B74-44F9-A2CC-28104C556DDF}">
      <dgm:prSet/>
      <dgm:spPr/>
      <dgm:t>
        <a:bodyPr/>
        <a:lstStyle/>
        <a:p>
          <a:r>
            <a:rPr lang="en-IN" b="0" i="0" dirty="0"/>
            <a:t>IDE: Use an Integrated Development Environment (IDE) such as PyCharm or </a:t>
          </a:r>
          <a:r>
            <a:rPr lang="en-IN" b="0" i="0" dirty="0" err="1"/>
            <a:t>Jupyter</a:t>
          </a:r>
          <a:r>
            <a:rPr lang="en-IN" b="0" i="0" dirty="0"/>
            <a:t> Notebook for coding and development.</a:t>
          </a:r>
          <a:endParaRPr lang="en-IN" dirty="0"/>
        </a:p>
      </dgm:t>
    </dgm:pt>
    <dgm:pt modelId="{DC861900-9F0F-4C37-BA9A-A2D16B3D5D4E}" type="parTrans" cxnId="{B0D070F0-0DA6-4721-B8B3-0F0CD590882E}">
      <dgm:prSet/>
      <dgm:spPr/>
      <dgm:t>
        <a:bodyPr/>
        <a:lstStyle/>
        <a:p>
          <a:endParaRPr lang="en-IN"/>
        </a:p>
      </dgm:t>
    </dgm:pt>
    <dgm:pt modelId="{6E7C2ABE-B2AB-4074-B127-4EB89A4E4208}" type="sibTrans" cxnId="{B0D070F0-0DA6-4721-B8B3-0F0CD590882E}">
      <dgm:prSet/>
      <dgm:spPr>
        <a:blipFill>
          <a:blip xmlns:r="http://schemas.openxmlformats.org/officeDocument/2006/relationships" r:embed="rId5"/>
          <a:srcRect/>
          <a:stretch>
            <a:fillRect l="-32000" r="-32000"/>
          </a:stretch>
        </a:blipFill>
      </dgm:spPr>
      <dgm:t>
        <a:bodyPr/>
        <a:lstStyle/>
        <a:p>
          <a:endParaRPr lang="en-IN"/>
        </a:p>
      </dgm:t>
    </dgm:pt>
    <dgm:pt modelId="{C4EE288D-0CD2-4682-92DA-723F83BC9CE6}" type="pres">
      <dgm:prSet presAssocID="{3EB4F782-61AD-4ECC-86A6-43BC5B25F660}" presName="Name0" presStyleCnt="0">
        <dgm:presLayoutVars>
          <dgm:chMax val="21"/>
          <dgm:chPref val="21"/>
        </dgm:presLayoutVars>
      </dgm:prSet>
      <dgm:spPr/>
    </dgm:pt>
    <dgm:pt modelId="{D0A15B3D-26DD-4031-9686-03D3952B19BB}" type="pres">
      <dgm:prSet presAssocID="{C8493F3E-D504-4C35-B067-B70426044284}" presName="text1" presStyleCnt="0"/>
      <dgm:spPr/>
    </dgm:pt>
    <dgm:pt modelId="{D1833CB7-8C0F-4E64-B648-D6AF13822EA0}" type="pres">
      <dgm:prSet presAssocID="{C8493F3E-D504-4C35-B067-B70426044284}" presName="textRepeatNode" presStyleLbl="alignNode1" presStyleIdx="0" presStyleCnt="4">
        <dgm:presLayoutVars>
          <dgm:chMax val="0"/>
          <dgm:chPref val="0"/>
          <dgm:bulletEnabled val="1"/>
        </dgm:presLayoutVars>
      </dgm:prSet>
      <dgm:spPr/>
    </dgm:pt>
    <dgm:pt modelId="{5ABB63F0-40D7-45CF-BBE1-9161A458F69D}" type="pres">
      <dgm:prSet presAssocID="{C8493F3E-D504-4C35-B067-B70426044284}" presName="textaccent1" presStyleCnt="0"/>
      <dgm:spPr/>
    </dgm:pt>
    <dgm:pt modelId="{B14C7CE1-8203-4C68-8DA9-B34F56BC5FFA}" type="pres">
      <dgm:prSet presAssocID="{C8493F3E-D504-4C35-B067-B70426044284}" presName="accentRepeatNode" presStyleLbl="solidAlignAcc1" presStyleIdx="0" presStyleCnt="8"/>
      <dgm:spPr/>
    </dgm:pt>
    <dgm:pt modelId="{7CB76F91-10D1-4F78-A088-51A65EA4AF5E}" type="pres">
      <dgm:prSet presAssocID="{C6C70D19-821E-4503-B90D-9495F0598F6C}" presName="image1" presStyleCnt="0"/>
      <dgm:spPr/>
    </dgm:pt>
    <dgm:pt modelId="{15990CEA-D697-46D7-B147-9DF39181E6B6}" type="pres">
      <dgm:prSet presAssocID="{C6C70D19-821E-4503-B90D-9495F0598F6C}" presName="imageRepeatNode" presStyleLbl="alignAcc1" presStyleIdx="0" presStyleCnt="4"/>
      <dgm:spPr/>
    </dgm:pt>
    <dgm:pt modelId="{FAE81CA8-99D1-4F14-A228-F1558B8120E6}" type="pres">
      <dgm:prSet presAssocID="{C6C70D19-821E-4503-B90D-9495F0598F6C}" presName="imageaccent1" presStyleCnt="0"/>
      <dgm:spPr/>
    </dgm:pt>
    <dgm:pt modelId="{CF7C7656-FE48-4C7D-8FEB-8E6B4200DDE9}" type="pres">
      <dgm:prSet presAssocID="{C6C70D19-821E-4503-B90D-9495F0598F6C}" presName="accentRepeatNode" presStyleLbl="solidAlignAcc1" presStyleIdx="1" presStyleCnt="8"/>
      <dgm:spPr/>
    </dgm:pt>
    <dgm:pt modelId="{12FB58FD-E67C-4264-A242-9E18D1239100}" type="pres">
      <dgm:prSet presAssocID="{0E25A287-1C71-44C6-883C-09EC5191D590}" presName="text2" presStyleCnt="0"/>
      <dgm:spPr/>
    </dgm:pt>
    <dgm:pt modelId="{8F50CB2E-B323-4C8D-BDA3-757EE364F704}" type="pres">
      <dgm:prSet presAssocID="{0E25A287-1C71-44C6-883C-09EC5191D590}" presName="textRepeatNode" presStyleLbl="alignNode1" presStyleIdx="1" presStyleCnt="4">
        <dgm:presLayoutVars>
          <dgm:chMax val="0"/>
          <dgm:chPref val="0"/>
          <dgm:bulletEnabled val="1"/>
        </dgm:presLayoutVars>
      </dgm:prSet>
      <dgm:spPr/>
    </dgm:pt>
    <dgm:pt modelId="{F1E2F63A-3760-47A4-9B94-4966EE73EC17}" type="pres">
      <dgm:prSet presAssocID="{0E25A287-1C71-44C6-883C-09EC5191D590}" presName="textaccent2" presStyleCnt="0"/>
      <dgm:spPr/>
    </dgm:pt>
    <dgm:pt modelId="{6FD79536-403D-49ED-8E60-3DD95EE228F4}" type="pres">
      <dgm:prSet presAssocID="{0E25A287-1C71-44C6-883C-09EC5191D590}" presName="accentRepeatNode" presStyleLbl="solidAlignAcc1" presStyleIdx="2" presStyleCnt="8"/>
      <dgm:spPr/>
    </dgm:pt>
    <dgm:pt modelId="{0BC14980-EDA5-423C-A754-1BCEAE361EDC}" type="pres">
      <dgm:prSet presAssocID="{433C56DE-6D98-4FAC-856A-3F4809696D97}" presName="image2" presStyleCnt="0"/>
      <dgm:spPr/>
    </dgm:pt>
    <dgm:pt modelId="{5F2CFA47-EC6C-49AE-8798-94EE171AFD97}" type="pres">
      <dgm:prSet presAssocID="{433C56DE-6D98-4FAC-856A-3F4809696D97}" presName="imageRepeatNode" presStyleLbl="alignAcc1" presStyleIdx="1" presStyleCnt="4"/>
      <dgm:spPr/>
    </dgm:pt>
    <dgm:pt modelId="{150AF36A-5819-4142-A626-9E30C1377B8B}" type="pres">
      <dgm:prSet presAssocID="{433C56DE-6D98-4FAC-856A-3F4809696D97}" presName="imageaccent2" presStyleCnt="0"/>
      <dgm:spPr/>
    </dgm:pt>
    <dgm:pt modelId="{57814BD4-B427-493A-A590-E3205EEA849F}" type="pres">
      <dgm:prSet presAssocID="{433C56DE-6D98-4FAC-856A-3F4809696D97}" presName="accentRepeatNode" presStyleLbl="solidAlignAcc1" presStyleIdx="3" presStyleCnt="8"/>
      <dgm:spPr/>
    </dgm:pt>
    <dgm:pt modelId="{FBAB6EA9-8B10-4B7C-8058-F8EAF9420A18}" type="pres">
      <dgm:prSet presAssocID="{09EB9AAF-0BAE-4D6C-B4D9-9C5399B2EA31}" presName="text3" presStyleCnt="0"/>
      <dgm:spPr/>
    </dgm:pt>
    <dgm:pt modelId="{81AFF161-159D-4FC4-9114-D41C1C0FC65C}" type="pres">
      <dgm:prSet presAssocID="{09EB9AAF-0BAE-4D6C-B4D9-9C5399B2EA31}" presName="textRepeatNode" presStyleLbl="alignNode1" presStyleIdx="2" presStyleCnt="4">
        <dgm:presLayoutVars>
          <dgm:chMax val="0"/>
          <dgm:chPref val="0"/>
          <dgm:bulletEnabled val="1"/>
        </dgm:presLayoutVars>
      </dgm:prSet>
      <dgm:spPr/>
    </dgm:pt>
    <dgm:pt modelId="{1A4FE5C4-FCC5-4FE4-9848-522535430738}" type="pres">
      <dgm:prSet presAssocID="{09EB9AAF-0BAE-4D6C-B4D9-9C5399B2EA31}" presName="textaccent3" presStyleCnt="0"/>
      <dgm:spPr/>
    </dgm:pt>
    <dgm:pt modelId="{D311B6BA-B6C0-4DE1-9A7A-673BA7D25FC1}" type="pres">
      <dgm:prSet presAssocID="{09EB9AAF-0BAE-4D6C-B4D9-9C5399B2EA31}" presName="accentRepeatNode" presStyleLbl="solidAlignAcc1" presStyleIdx="4" presStyleCnt="8"/>
      <dgm:spPr/>
    </dgm:pt>
    <dgm:pt modelId="{FE1F4593-B62A-4B83-9AE4-464A81FC634B}" type="pres">
      <dgm:prSet presAssocID="{5315A7A7-6BAB-4412-ACB5-C6FB5AD7F86D}" presName="image3" presStyleCnt="0"/>
      <dgm:spPr/>
    </dgm:pt>
    <dgm:pt modelId="{E8D3FE6A-4558-4D37-AD7D-B01EB628B272}" type="pres">
      <dgm:prSet presAssocID="{5315A7A7-6BAB-4412-ACB5-C6FB5AD7F86D}" presName="imageRepeatNode" presStyleLbl="alignAcc1" presStyleIdx="2" presStyleCnt="4" custLinFactNeighborX="1553" custLinFactNeighborY="-996"/>
      <dgm:spPr/>
    </dgm:pt>
    <dgm:pt modelId="{23F892A0-1B2E-4D15-B73B-FCB47F420FA8}" type="pres">
      <dgm:prSet presAssocID="{5315A7A7-6BAB-4412-ACB5-C6FB5AD7F86D}" presName="imageaccent3" presStyleCnt="0"/>
      <dgm:spPr/>
    </dgm:pt>
    <dgm:pt modelId="{BB16F491-2822-4A99-A440-7FA4051043C1}" type="pres">
      <dgm:prSet presAssocID="{5315A7A7-6BAB-4412-ACB5-C6FB5AD7F86D}" presName="accentRepeatNode" presStyleLbl="solidAlignAcc1" presStyleIdx="5" presStyleCnt="8"/>
      <dgm:spPr/>
    </dgm:pt>
    <dgm:pt modelId="{0D710899-B8B6-4A2C-8421-C784BD37BCC4}" type="pres">
      <dgm:prSet presAssocID="{C5A9B408-2B74-44F9-A2CC-28104C556DDF}" presName="text4" presStyleCnt="0"/>
      <dgm:spPr/>
    </dgm:pt>
    <dgm:pt modelId="{8B4BA587-FCF4-4506-A98F-F59EE8C283B2}" type="pres">
      <dgm:prSet presAssocID="{C5A9B408-2B74-44F9-A2CC-28104C556DDF}" presName="textRepeatNode" presStyleLbl="alignNode1" presStyleIdx="3" presStyleCnt="4">
        <dgm:presLayoutVars>
          <dgm:chMax val="0"/>
          <dgm:chPref val="0"/>
          <dgm:bulletEnabled val="1"/>
        </dgm:presLayoutVars>
      </dgm:prSet>
      <dgm:spPr/>
    </dgm:pt>
    <dgm:pt modelId="{2732512F-FD56-4E4D-83DD-E2A9524774BE}" type="pres">
      <dgm:prSet presAssocID="{C5A9B408-2B74-44F9-A2CC-28104C556DDF}" presName="textaccent4" presStyleCnt="0"/>
      <dgm:spPr/>
    </dgm:pt>
    <dgm:pt modelId="{A99406D2-55F4-4374-AB2B-CBA62DF62F7D}" type="pres">
      <dgm:prSet presAssocID="{C5A9B408-2B74-44F9-A2CC-28104C556DDF}" presName="accentRepeatNode" presStyleLbl="solidAlignAcc1" presStyleIdx="6" presStyleCnt="8"/>
      <dgm:spPr/>
    </dgm:pt>
    <dgm:pt modelId="{D23FEA1A-9BF5-4E81-93D6-5B48CD03277E}" type="pres">
      <dgm:prSet presAssocID="{6E7C2ABE-B2AB-4074-B127-4EB89A4E4208}" presName="image4" presStyleCnt="0"/>
      <dgm:spPr/>
    </dgm:pt>
    <dgm:pt modelId="{0ABE85B1-1E17-4EE4-A29E-1F206236A32A}" type="pres">
      <dgm:prSet presAssocID="{6E7C2ABE-B2AB-4074-B127-4EB89A4E4208}" presName="imageRepeatNode" presStyleLbl="alignAcc1" presStyleIdx="3" presStyleCnt="4"/>
      <dgm:spPr/>
    </dgm:pt>
    <dgm:pt modelId="{2844C3C6-3619-4EF6-B53F-8E117D38900D}" type="pres">
      <dgm:prSet presAssocID="{6E7C2ABE-B2AB-4074-B127-4EB89A4E4208}" presName="imageaccent4" presStyleCnt="0"/>
      <dgm:spPr/>
    </dgm:pt>
    <dgm:pt modelId="{9A374B00-C976-4B73-9917-05959D66226A}" type="pres">
      <dgm:prSet presAssocID="{6E7C2ABE-B2AB-4074-B127-4EB89A4E4208}" presName="accentRepeatNode" presStyleLbl="solidAlignAcc1" presStyleIdx="7" presStyleCnt="8"/>
      <dgm:spPr/>
    </dgm:pt>
  </dgm:ptLst>
  <dgm:cxnLst>
    <dgm:cxn modelId="{AFBE6A20-9D80-41D9-9625-19A3FEF17F9B}" type="presOf" srcId="{C6C70D19-821E-4503-B90D-9495F0598F6C}" destId="{15990CEA-D697-46D7-B147-9DF39181E6B6}" srcOrd="0" destOrd="0" presId="urn:microsoft.com/office/officeart/2008/layout/HexagonCluster"/>
    <dgm:cxn modelId="{87ED7826-1401-4443-8E35-A2A55E6FAD76}" type="presOf" srcId="{433C56DE-6D98-4FAC-856A-3F4809696D97}" destId="{5F2CFA47-EC6C-49AE-8798-94EE171AFD97}" srcOrd="0" destOrd="0" presId="urn:microsoft.com/office/officeart/2008/layout/HexagonCluster"/>
    <dgm:cxn modelId="{9D423B29-B73D-4BAB-AF1B-AC6309D9BC35}" type="presOf" srcId="{0E25A287-1C71-44C6-883C-09EC5191D590}" destId="{8F50CB2E-B323-4C8D-BDA3-757EE364F704}" srcOrd="0" destOrd="0" presId="urn:microsoft.com/office/officeart/2008/layout/HexagonCluster"/>
    <dgm:cxn modelId="{95478633-0009-4AB8-B5A0-D3322EB8D21B}" type="presOf" srcId="{09EB9AAF-0BAE-4D6C-B4D9-9C5399B2EA31}" destId="{81AFF161-159D-4FC4-9114-D41C1C0FC65C}" srcOrd="0" destOrd="0" presId="urn:microsoft.com/office/officeart/2008/layout/HexagonCluster"/>
    <dgm:cxn modelId="{4776A335-AC21-4FAB-BC52-884312B1D4B8}" type="presOf" srcId="{C8493F3E-D504-4C35-B067-B70426044284}" destId="{D1833CB7-8C0F-4E64-B648-D6AF13822EA0}" srcOrd="0" destOrd="0" presId="urn:microsoft.com/office/officeart/2008/layout/HexagonCluster"/>
    <dgm:cxn modelId="{0D5DA888-9DBA-45CC-B347-7789AD08AC56}" srcId="{3EB4F782-61AD-4ECC-86A6-43BC5B25F660}" destId="{C8493F3E-D504-4C35-B067-B70426044284}" srcOrd="0" destOrd="0" parTransId="{3143AF16-0B0E-41A6-AC84-9A760531ED1D}" sibTransId="{C6C70D19-821E-4503-B90D-9495F0598F6C}"/>
    <dgm:cxn modelId="{50FC209A-9E5B-41EE-8CCC-BB2449C51918}" srcId="{3EB4F782-61AD-4ECC-86A6-43BC5B25F660}" destId="{09EB9AAF-0BAE-4D6C-B4D9-9C5399B2EA31}" srcOrd="2" destOrd="0" parTransId="{FF15C6BB-03D4-42F1-A9E1-8714830D4EB7}" sibTransId="{5315A7A7-6BAB-4412-ACB5-C6FB5AD7F86D}"/>
    <dgm:cxn modelId="{9EA3D5A9-6C20-4F41-AEFD-993C27EF4217}" srcId="{3EB4F782-61AD-4ECC-86A6-43BC5B25F660}" destId="{0E25A287-1C71-44C6-883C-09EC5191D590}" srcOrd="1" destOrd="0" parTransId="{0BF76CA5-2039-475C-9789-9CD8DA8B14BF}" sibTransId="{433C56DE-6D98-4FAC-856A-3F4809696D97}"/>
    <dgm:cxn modelId="{58867CEA-BDA7-4C08-BBB4-6F5682ABBB3A}" type="presOf" srcId="{C5A9B408-2B74-44F9-A2CC-28104C556DDF}" destId="{8B4BA587-FCF4-4506-A98F-F59EE8C283B2}" srcOrd="0" destOrd="0" presId="urn:microsoft.com/office/officeart/2008/layout/HexagonCluster"/>
    <dgm:cxn modelId="{B0D070F0-0DA6-4721-B8B3-0F0CD590882E}" srcId="{3EB4F782-61AD-4ECC-86A6-43BC5B25F660}" destId="{C5A9B408-2B74-44F9-A2CC-28104C556DDF}" srcOrd="3" destOrd="0" parTransId="{DC861900-9F0F-4C37-BA9A-A2D16B3D5D4E}" sibTransId="{6E7C2ABE-B2AB-4074-B127-4EB89A4E4208}"/>
    <dgm:cxn modelId="{8296F1F1-E010-4337-B2F0-D5AC0A3B31D8}" type="presOf" srcId="{5315A7A7-6BAB-4412-ACB5-C6FB5AD7F86D}" destId="{E8D3FE6A-4558-4D37-AD7D-B01EB628B272}" srcOrd="0" destOrd="0" presId="urn:microsoft.com/office/officeart/2008/layout/HexagonCluster"/>
    <dgm:cxn modelId="{D3309EFA-20BA-4E8D-B77B-FD2546BD55C7}" type="presOf" srcId="{6E7C2ABE-B2AB-4074-B127-4EB89A4E4208}" destId="{0ABE85B1-1E17-4EE4-A29E-1F206236A32A}" srcOrd="0" destOrd="0" presId="urn:microsoft.com/office/officeart/2008/layout/HexagonCluster"/>
    <dgm:cxn modelId="{A1884FFC-F974-41F2-BB82-BF47BDC487E2}" type="presOf" srcId="{3EB4F782-61AD-4ECC-86A6-43BC5B25F660}" destId="{C4EE288D-0CD2-4682-92DA-723F83BC9CE6}" srcOrd="0" destOrd="0" presId="urn:microsoft.com/office/officeart/2008/layout/HexagonCluster"/>
    <dgm:cxn modelId="{36B864CD-5EAE-4A64-8501-3015CE3A3DEA}" type="presParOf" srcId="{C4EE288D-0CD2-4682-92DA-723F83BC9CE6}" destId="{D0A15B3D-26DD-4031-9686-03D3952B19BB}" srcOrd="0" destOrd="0" presId="urn:microsoft.com/office/officeart/2008/layout/HexagonCluster"/>
    <dgm:cxn modelId="{C65707D7-A3F9-407C-B77E-741D843ED27F}" type="presParOf" srcId="{D0A15B3D-26DD-4031-9686-03D3952B19BB}" destId="{D1833CB7-8C0F-4E64-B648-D6AF13822EA0}" srcOrd="0" destOrd="0" presId="urn:microsoft.com/office/officeart/2008/layout/HexagonCluster"/>
    <dgm:cxn modelId="{F0C936EF-7CF2-4F4D-916B-74DC2D50F63C}" type="presParOf" srcId="{C4EE288D-0CD2-4682-92DA-723F83BC9CE6}" destId="{5ABB63F0-40D7-45CF-BBE1-9161A458F69D}" srcOrd="1" destOrd="0" presId="urn:microsoft.com/office/officeart/2008/layout/HexagonCluster"/>
    <dgm:cxn modelId="{E1AAE437-ECD5-4444-B36B-14B3C8134462}" type="presParOf" srcId="{5ABB63F0-40D7-45CF-BBE1-9161A458F69D}" destId="{B14C7CE1-8203-4C68-8DA9-B34F56BC5FFA}" srcOrd="0" destOrd="0" presId="urn:microsoft.com/office/officeart/2008/layout/HexagonCluster"/>
    <dgm:cxn modelId="{1AECA929-CD37-45F3-A0D2-F85990587EE5}" type="presParOf" srcId="{C4EE288D-0CD2-4682-92DA-723F83BC9CE6}" destId="{7CB76F91-10D1-4F78-A088-51A65EA4AF5E}" srcOrd="2" destOrd="0" presId="urn:microsoft.com/office/officeart/2008/layout/HexagonCluster"/>
    <dgm:cxn modelId="{454B3469-A9BC-4718-8FFA-3FF1DD0C7EE9}" type="presParOf" srcId="{7CB76F91-10D1-4F78-A088-51A65EA4AF5E}" destId="{15990CEA-D697-46D7-B147-9DF39181E6B6}" srcOrd="0" destOrd="0" presId="urn:microsoft.com/office/officeart/2008/layout/HexagonCluster"/>
    <dgm:cxn modelId="{333AA087-A1EC-4DED-BC56-876B1CDC1CE9}" type="presParOf" srcId="{C4EE288D-0CD2-4682-92DA-723F83BC9CE6}" destId="{FAE81CA8-99D1-4F14-A228-F1558B8120E6}" srcOrd="3" destOrd="0" presId="urn:microsoft.com/office/officeart/2008/layout/HexagonCluster"/>
    <dgm:cxn modelId="{E8D6A769-71C3-4F61-9230-1DEAA0E7866E}" type="presParOf" srcId="{FAE81CA8-99D1-4F14-A228-F1558B8120E6}" destId="{CF7C7656-FE48-4C7D-8FEB-8E6B4200DDE9}" srcOrd="0" destOrd="0" presId="urn:microsoft.com/office/officeart/2008/layout/HexagonCluster"/>
    <dgm:cxn modelId="{3C9B56B9-BC81-478D-B0F1-352029BF3557}" type="presParOf" srcId="{C4EE288D-0CD2-4682-92DA-723F83BC9CE6}" destId="{12FB58FD-E67C-4264-A242-9E18D1239100}" srcOrd="4" destOrd="0" presId="urn:microsoft.com/office/officeart/2008/layout/HexagonCluster"/>
    <dgm:cxn modelId="{A8E74615-A743-47C9-94ED-682F826AC548}" type="presParOf" srcId="{12FB58FD-E67C-4264-A242-9E18D1239100}" destId="{8F50CB2E-B323-4C8D-BDA3-757EE364F704}" srcOrd="0" destOrd="0" presId="urn:microsoft.com/office/officeart/2008/layout/HexagonCluster"/>
    <dgm:cxn modelId="{CCFF470E-2FAB-483F-B0C3-8373F52D1075}" type="presParOf" srcId="{C4EE288D-0CD2-4682-92DA-723F83BC9CE6}" destId="{F1E2F63A-3760-47A4-9B94-4966EE73EC17}" srcOrd="5" destOrd="0" presId="urn:microsoft.com/office/officeart/2008/layout/HexagonCluster"/>
    <dgm:cxn modelId="{B933C26E-56D1-4070-A022-7629065EC1E2}" type="presParOf" srcId="{F1E2F63A-3760-47A4-9B94-4966EE73EC17}" destId="{6FD79536-403D-49ED-8E60-3DD95EE228F4}" srcOrd="0" destOrd="0" presId="urn:microsoft.com/office/officeart/2008/layout/HexagonCluster"/>
    <dgm:cxn modelId="{E79BD296-DF22-44D6-BFF5-45E4190EAB69}" type="presParOf" srcId="{C4EE288D-0CD2-4682-92DA-723F83BC9CE6}" destId="{0BC14980-EDA5-423C-A754-1BCEAE361EDC}" srcOrd="6" destOrd="0" presId="urn:microsoft.com/office/officeart/2008/layout/HexagonCluster"/>
    <dgm:cxn modelId="{B6B71A23-9024-4D20-97A4-3C5174D988D3}" type="presParOf" srcId="{0BC14980-EDA5-423C-A754-1BCEAE361EDC}" destId="{5F2CFA47-EC6C-49AE-8798-94EE171AFD97}" srcOrd="0" destOrd="0" presId="urn:microsoft.com/office/officeart/2008/layout/HexagonCluster"/>
    <dgm:cxn modelId="{8A3CBA57-6243-4DF2-9BB7-501066B21851}" type="presParOf" srcId="{C4EE288D-0CD2-4682-92DA-723F83BC9CE6}" destId="{150AF36A-5819-4142-A626-9E30C1377B8B}" srcOrd="7" destOrd="0" presId="urn:microsoft.com/office/officeart/2008/layout/HexagonCluster"/>
    <dgm:cxn modelId="{201F6751-9934-476D-B6D5-A6206C7FCDB8}" type="presParOf" srcId="{150AF36A-5819-4142-A626-9E30C1377B8B}" destId="{57814BD4-B427-493A-A590-E3205EEA849F}" srcOrd="0" destOrd="0" presId="urn:microsoft.com/office/officeart/2008/layout/HexagonCluster"/>
    <dgm:cxn modelId="{1B72D38F-1E3F-45A5-ABA8-943498C39289}" type="presParOf" srcId="{C4EE288D-0CD2-4682-92DA-723F83BC9CE6}" destId="{FBAB6EA9-8B10-4B7C-8058-F8EAF9420A18}" srcOrd="8" destOrd="0" presId="urn:microsoft.com/office/officeart/2008/layout/HexagonCluster"/>
    <dgm:cxn modelId="{FB75E7AD-E180-48F5-8CD9-5BCC9E04CA10}" type="presParOf" srcId="{FBAB6EA9-8B10-4B7C-8058-F8EAF9420A18}" destId="{81AFF161-159D-4FC4-9114-D41C1C0FC65C}" srcOrd="0" destOrd="0" presId="urn:microsoft.com/office/officeart/2008/layout/HexagonCluster"/>
    <dgm:cxn modelId="{49218E87-919B-4311-8C6E-46219741EA02}" type="presParOf" srcId="{C4EE288D-0CD2-4682-92DA-723F83BC9CE6}" destId="{1A4FE5C4-FCC5-4FE4-9848-522535430738}" srcOrd="9" destOrd="0" presId="urn:microsoft.com/office/officeart/2008/layout/HexagonCluster"/>
    <dgm:cxn modelId="{55A97584-FB16-42B9-A32E-C283FAC76465}" type="presParOf" srcId="{1A4FE5C4-FCC5-4FE4-9848-522535430738}" destId="{D311B6BA-B6C0-4DE1-9A7A-673BA7D25FC1}" srcOrd="0" destOrd="0" presId="urn:microsoft.com/office/officeart/2008/layout/HexagonCluster"/>
    <dgm:cxn modelId="{E1A8F89E-FE53-4FEE-B8B2-36ADC9692928}" type="presParOf" srcId="{C4EE288D-0CD2-4682-92DA-723F83BC9CE6}" destId="{FE1F4593-B62A-4B83-9AE4-464A81FC634B}" srcOrd="10" destOrd="0" presId="urn:microsoft.com/office/officeart/2008/layout/HexagonCluster"/>
    <dgm:cxn modelId="{1C35C3EF-92B8-4A59-B83A-22938BCB3D10}" type="presParOf" srcId="{FE1F4593-B62A-4B83-9AE4-464A81FC634B}" destId="{E8D3FE6A-4558-4D37-AD7D-B01EB628B272}" srcOrd="0" destOrd="0" presId="urn:microsoft.com/office/officeart/2008/layout/HexagonCluster"/>
    <dgm:cxn modelId="{E1A5DE71-4122-4308-96D4-E9662DE7ED77}" type="presParOf" srcId="{C4EE288D-0CD2-4682-92DA-723F83BC9CE6}" destId="{23F892A0-1B2E-4D15-B73B-FCB47F420FA8}" srcOrd="11" destOrd="0" presId="urn:microsoft.com/office/officeart/2008/layout/HexagonCluster"/>
    <dgm:cxn modelId="{A2F36AEA-44D1-4A6E-8F6D-2E33B7F64CD6}" type="presParOf" srcId="{23F892A0-1B2E-4D15-B73B-FCB47F420FA8}" destId="{BB16F491-2822-4A99-A440-7FA4051043C1}" srcOrd="0" destOrd="0" presId="urn:microsoft.com/office/officeart/2008/layout/HexagonCluster"/>
    <dgm:cxn modelId="{0BAEAE3B-ED90-4EBB-B307-52A2FA7861D3}" type="presParOf" srcId="{C4EE288D-0CD2-4682-92DA-723F83BC9CE6}" destId="{0D710899-B8B6-4A2C-8421-C784BD37BCC4}" srcOrd="12" destOrd="0" presId="urn:microsoft.com/office/officeart/2008/layout/HexagonCluster"/>
    <dgm:cxn modelId="{9F2871A3-F5C1-4EEB-AD64-05F3A949E380}" type="presParOf" srcId="{0D710899-B8B6-4A2C-8421-C784BD37BCC4}" destId="{8B4BA587-FCF4-4506-A98F-F59EE8C283B2}" srcOrd="0" destOrd="0" presId="urn:microsoft.com/office/officeart/2008/layout/HexagonCluster"/>
    <dgm:cxn modelId="{B9C3909F-1C20-454B-8A8E-E0A2D2DD3C4C}" type="presParOf" srcId="{C4EE288D-0CD2-4682-92DA-723F83BC9CE6}" destId="{2732512F-FD56-4E4D-83DD-E2A9524774BE}" srcOrd="13" destOrd="0" presId="urn:microsoft.com/office/officeart/2008/layout/HexagonCluster"/>
    <dgm:cxn modelId="{6373C978-7AAC-4785-8327-38C502B438B4}" type="presParOf" srcId="{2732512F-FD56-4E4D-83DD-E2A9524774BE}" destId="{A99406D2-55F4-4374-AB2B-CBA62DF62F7D}" srcOrd="0" destOrd="0" presId="urn:microsoft.com/office/officeart/2008/layout/HexagonCluster"/>
    <dgm:cxn modelId="{11CA51C8-57C7-49F2-B5A6-EA99706227F7}" type="presParOf" srcId="{C4EE288D-0CD2-4682-92DA-723F83BC9CE6}" destId="{D23FEA1A-9BF5-4E81-93D6-5B48CD03277E}" srcOrd="14" destOrd="0" presId="urn:microsoft.com/office/officeart/2008/layout/HexagonCluster"/>
    <dgm:cxn modelId="{0B8CA509-389C-44F5-BDFA-BB667FAC3BE9}" type="presParOf" srcId="{D23FEA1A-9BF5-4E81-93D6-5B48CD03277E}" destId="{0ABE85B1-1E17-4EE4-A29E-1F206236A32A}" srcOrd="0" destOrd="0" presId="urn:microsoft.com/office/officeart/2008/layout/HexagonCluster"/>
    <dgm:cxn modelId="{D7E404EC-9EB3-4A60-8CFE-C8EA67D489EA}" type="presParOf" srcId="{C4EE288D-0CD2-4682-92DA-723F83BC9CE6}" destId="{2844C3C6-3619-4EF6-B53F-8E117D38900D}" srcOrd="15" destOrd="0" presId="urn:microsoft.com/office/officeart/2008/layout/HexagonCluster"/>
    <dgm:cxn modelId="{8EF83200-EE32-4816-B20B-87B495ECE4FD}" type="presParOf" srcId="{2844C3C6-3619-4EF6-B53F-8E117D38900D}" destId="{9A374B00-C976-4B73-9917-05959D66226A}"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4F782-61AD-4ECC-86A6-43BC5B25F660}" type="doc">
      <dgm:prSet loTypeId="urn:microsoft.com/office/officeart/2008/layout/HexagonCluster" loCatId="relationship" qsTypeId="urn:microsoft.com/office/officeart/2005/8/quickstyle/3d3" qsCatId="3D" csTypeId="urn:microsoft.com/office/officeart/2005/8/colors/accent0_3" csCatId="mainScheme" phldr="1"/>
      <dgm:spPr/>
      <dgm:t>
        <a:bodyPr/>
        <a:lstStyle/>
        <a:p>
          <a:endParaRPr lang="en-IN"/>
        </a:p>
      </dgm:t>
    </dgm:pt>
    <dgm:pt modelId="{C63EC047-C7C1-405C-B952-DC2D197E267A}">
      <dgm:prSet/>
      <dgm:spPr/>
      <dgm:t>
        <a:bodyPr/>
        <a:lstStyle/>
        <a:p>
          <a:r>
            <a:rPr lang="en-US" b="0" i="0" dirty="0"/>
            <a:t>Adequate storage space for storing the database and images used for face recognition</a:t>
          </a:r>
          <a:endParaRPr lang="en-IN" dirty="0"/>
        </a:p>
      </dgm:t>
    </dgm:pt>
    <dgm:pt modelId="{7871CD5D-4533-45FC-B4C5-252EFEE34AB7}" type="parTrans" cxnId="{133DB3DD-A59A-4796-BCB1-51BA67E5D4D4}">
      <dgm:prSet/>
      <dgm:spPr/>
      <dgm:t>
        <a:bodyPr/>
        <a:lstStyle/>
        <a:p>
          <a:endParaRPr lang="en-IN"/>
        </a:p>
      </dgm:t>
    </dgm:pt>
    <dgm:pt modelId="{14BFFB53-D94F-42C4-B49C-DF3FE1346896}" type="sibTrans" cxnId="{133DB3DD-A59A-4796-BCB1-51BA67E5D4D4}">
      <dgm:prSet/>
      <dgm:spPr>
        <a:blipFill>
          <a:blip xmlns:r="http://schemas.openxmlformats.org/officeDocument/2006/relationships" r:embed="rId1"/>
          <a:srcRect/>
          <a:stretch>
            <a:fillRect l="-14000" r="-14000"/>
          </a:stretch>
        </a:blipFill>
      </dgm:spPr>
      <dgm:t>
        <a:bodyPr/>
        <a:lstStyle/>
        <a:p>
          <a:endParaRPr lang="en-IN"/>
        </a:p>
      </dgm:t>
    </dgm:pt>
    <dgm:pt modelId="{C5A9B408-2B74-44F9-A2CC-28104C556DDF}">
      <dgm:prSet/>
      <dgm:spPr/>
      <dgm:t>
        <a:bodyPr/>
        <a:lstStyle/>
        <a:p>
          <a:r>
            <a:rPr lang="en-US" b="0" i="0" dirty="0"/>
            <a:t>The project requires a power supply cable and a stable internet connection for real-time excel integration and updates.</a:t>
          </a:r>
          <a:endParaRPr lang="en-IN" dirty="0"/>
        </a:p>
      </dgm:t>
    </dgm:pt>
    <dgm:pt modelId="{DC861900-9F0F-4C37-BA9A-A2D16B3D5D4E}" type="parTrans" cxnId="{B0D070F0-0DA6-4721-B8B3-0F0CD590882E}">
      <dgm:prSet/>
      <dgm:spPr/>
      <dgm:t>
        <a:bodyPr/>
        <a:lstStyle/>
        <a:p>
          <a:endParaRPr lang="en-IN"/>
        </a:p>
      </dgm:t>
    </dgm:pt>
    <dgm:pt modelId="{6E7C2ABE-B2AB-4074-B127-4EB89A4E4208}" type="sibTrans" cxnId="{B0D070F0-0DA6-4721-B8B3-0F0CD590882E}">
      <dgm:prSet/>
      <dgm:spPr>
        <a:blipFill>
          <a:blip xmlns:r="http://schemas.openxmlformats.org/officeDocument/2006/relationships" r:embed="rId2"/>
          <a:srcRect/>
          <a:stretch>
            <a:fillRect l="-7000" r="-7000"/>
          </a:stretch>
        </a:blipFill>
      </dgm:spPr>
      <dgm:t>
        <a:bodyPr/>
        <a:lstStyle/>
        <a:p>
          <a:endParaRPr lang="en-IN"/>
        </a:p>
      </dgm:t>
    </dgm:pt>
    <dgm:pt modelId="{09EB9AAF-0BAE-4D6C-B4D9-9C5399B2EA31}">
      <dgm:prSet/>
      <dgm:spPr/>
      <dgm:t>
        <a:bodyPr/>
        <a:lstStyle/>
        <a:p>
          <a:r>
            <a:rPr lang="en-US" b="0" i="0" dirty="0"/>
            <a:t>Camera: A webcam or any other camera device for capturing images for face recognition.</a:t>
          </a:r>
          <a:r>
            <a:rPr lang="en-IN" b="0" i="0" dirty="0"/>
            <a:t>.</a:t>
          </a:r>
          <a:endParaRPr lang="en-IN" dirty="0"/>
        </a:p>
      </dgm:t>
    </dgm:pt>
    <dgm:pt modelId="{5315A7A7-6BAB-4412-ACB5-C6FB5AD7F86D}" type="sibTrans" cxnId="{50FC209A-9E5B-41EE-8CCC-BB2449C51918}">
      <dgm:prSet/>
      <dgm:spPr>
        <a:blipFill>
          <a:blip xmlns:r="http://schemas.openxmlformats.org/officeDocument/2006/relationships" r:embed="rId3"/>
          <a:srcRect/>
          <a:stretch>
            <a:fillRect l="-9000" r="-9000"/>
          </a:stretch>
        </a:blipFill>
      </dgm:spPr>
      <dgm:t>
        <a:bodyPr/>
        <a:lstStyle/>
        <a:p>
          <a:endParaRPr lang="en-IN"/>
        </a:p>
      </dgm:t>
    </dgm:pt>
    <dgm:pt modelId="{FF15C6BB-03D4-42F1-A9E1-8714830D4EB7}" type="parTrans" cxnId="{50FC209A-9E5B-41EE-8CCC-BB2449C51918}">
      <dgm:prSet/>
      <dgm:spPr/>
      <dgm:t>
        <a:bodyPr/>
        <a:lstStyle/>
        <a:p>
          <a:endParaRPr lang="en-IN"/>
        </a:p>
      </dgm:t>
    </dgm:pt>
    <dgm:pt modelId="{61B48D25-3842-4DD1-B2BB-D6891806FA50}">
      <dgm:prSet/>
      <dgm:spPr/>
      <dgm:t>
        <a:bodyPr/>
        <a:lstStyle/>
        <a:p>
          <a:r>
            <a:rPr lang="en-US" b="0" i="0" dirty="0"/>
            <a:t>A computer with sufficient processing power and memory to run the face recognition system efficiently.</a:t>
          </a:r>
          <a:endParaRPr lang="en-US" dirty="0"/>
        </a:p>
      </dgm:t>
    </dgm:pt>
    <dgm:pt modelId="{4E963DC5-CB2D-4DBC-9291-B8F09628F6F5}" type="parTrans" cxnId="{CD36F39A-259D-40E5-AA0A-7F13841915A5}">
      <dgm:prSet/>
      <dgm:spPr/>
      <dgm:t>
        <a:bodyPr/>
        <a:lstStyle/>
        <a:p>
          <a:endParaRPr lang="en-IN"/>
        </a:p>
      </dgm:t>
    </dgm:pt>
    <dgm:pt modelId="{B3104543-264C-4849-A534-22A74BE88395}" type="sibTrans" cxnId="{CD36F39A-259D-40E5-AA0A-7F13841915A5}">
      <dgm:prSet/>
      <dgm:spPr>
        <a:blipFill>
          <a:blip xmlns:r="http://schemas.openxmlformats.org/officeDocument/2006/relationships" r:embed="rId4"/>
          <a:srcRect/>
          <a:stretch>
            <a:fillRect l="-36000" r="-36000"/>
          </a:stretch>
        </a:blipFill>
      </dgm:spPr>
      <dgm:t>
        <a:bodyPr/>
        <a:lstStyle/>
        <a:p>
          <a:endParaRPr lang="en-IN"/>
        </a:p>
      </dgm:t>
    </dgm:pt>
    <dgm:pt modelId="{C4EE288D-0CD2-4682-92DA-723F83BC9CE6}" type="pres">
      <dgm:prSet presAssocID="{3EB4F782-61AD-4ECC-86A6-43BC5B25F660}" presName="Name0" presStyleCnt="0">
        <dgm:presLayoutVars>
          <dgm:chMax val="21"/>
          <dgm:chPref val="21"/>
        </dgm:presLayoutVars>
      </dgm:prSet>
      <dgm:spPr/>
    </dgm:pt>
    <dgm:pt modelId="{271A68DB-C848-4D6C-985D-6AFDEAF1C4D8}" type="pres">
      <dgm:prSet presAssocID="{09EB9AAF-0BAE-4D6C-B4D9-9C5399B2EA31}" presName="text1" presStyleCnt="0"/>
      <dgm:spPr/>
    </dgm:pt>
    <dgm:pt modelId="{81AFF161-159D-4FC4-9114-D41C1C0FC65C}" type="pres">
      <dgm:prSet presAssocID="{09EB9AAF-0BAE-4D6C-B4D9-9C5399B2EA31}" presName="textRepeatNode" presStyleLbl="alignNode1" presStyleIdx="0" presStyleCnt="4">
        <dgm:presLayoutVars>
          <dgm:chMax val="0"/>
          <dgm:chPref val="0"/>
          <dgm:bulletEnabled val="1"/>
        </dgm:presLayoutVars>
      </dgm:prSet>
      <dgm:spPr/>
    </dgm:pt>
    <dgm:pt modelId="{B248E61F-9ACA-4EE8-B4D0-966AF6A8C234}" type="pres">
      <dgm:prSet presAssocID="{09EB9AAF-0BAE-4D6C-B4D9-9C5399B2EA31}" presName="textaccent1" presStyleCnt="0"/>
      <dgm:spPr/>
    </dgm:pt>
    <dgm:pt modelId="{D311B6BA-B6C0-4DE1-9A7A-673BA7D25FC1}" type="pres">
      <dgm:prSet presAssocID="{09EB9AAF-0BAE-4D6C-B4D9-9C5399B2EA31}" presName="accentRepeatNode" presStyleLbl="solidAlignAcc1" presStyleIdx="0" presStyleCnt="8"/>
      <dgm:spPr/>
    </dgm:pt>
    <dgm:pt modelId="{98B79E9C-DEBE-4A50-A4DD-9EDEB12A3FC4}" type="pres">
      <dgm:prSet presAssocID="{5315A7A7-6BAB-4412-ACB5-C6FB5AD7F86D}" presName="image1" presStyleCnt="0"/>
      <dgm:spPr/>
    </dgm:pt>
    <dgm:pt modelId="{E8D3FE6A-4558-4D37-AD7D-B01EB628B272}" type="pres">
      <dgm:prSet presAssocID="{5315A7A7-6BAB-4412-ACB5-C6FB5AD7F86D}" presName="imageRepeatNode" presStyleLbl="alignAcc1" presStyleIdx="0" presStyleCnt="4"/>
      <dgm:spPr/>
    </dgm:pt>
    <dgm:pt modelId="{D937DA0E-DF17-43C2-B9B5-3907F9F76396}" type="pres">
      <dgm:prSet presAssocID="{5315A7A7-6BAB-4412-ACB5-C6FB5AD7F86D}" presName="imageaccent1" presStyleCnt="0"/>
      <dgm:spPr/>
    </dgm:pt>
    <dgm:pt modelId="{BB16F491-2822-4A99-A440-7FA4051043C1}" type="pres">
      <dgm:prSet presAssocID="{5315A7A7-6BAB-4412-ACB5-C6FB5AD7F86D}" presName="accentRepeatNode" presStyleLbl="solidAlignAcc1" presStyleIdx="1" presStyleCnt="8"/>
      <dgm:spPr/>
    </dgm:pt>
    <dgm:pt modelId="{F8101AF6-91AA-4E1E-9839-704672F6BF7A}" type="pres">
      <dgm:prSet presAssocID="{C5A9B408-2B74-44F9-A2CC-28104C556DDF}" presName="text2" presStyleCnt="0"/>
      <dgm:spPr/>
    </dgm:pt>
    <dgm:pt modelId="{8B4BA587-FCF4-4506-A98F-F59EE8C283B2}" type="pres">
      <dgm:prSet presAssocID="{C5A9B408-2B74-44F9-A2CC-28104C556DDF}" presName="textRepeatNode" presStyleLbl="alignNode1" presStyleIdx="1" presStyleCnt="4">
        <dgm:presLayoutVars>
          <dgm:chMax val="0"/>
          <dgm:chPref val="0"/>
          <dgm:bulletEnabled val="1"/>
        </dgm:presLayoutVars>
      </dgm:prSet>
      <dgm:spPr/>
    </dgm:pt>
    <dgm:pt modelId="{11E369F2-D3FD-406C-90FC-A67B1FB037C4}" type="pres">
      <dgm:prSet presAssocID="{C5A9B408-2B74-44F9-A2CC-28104C556DDF}" presName="textaccent2" presStyleCnt="0"/>
      <dgm:spPr/>
    </dgm:pt>
    <dgm:pt modelId="{A99406D2-55F4-4374-AB2B-CBA62DF62F7D}" type="pres">
      <dgm:prSet presAssocID="{C5A9B408-2B74-44F9-A2CC-28104C556DDF}" presName="accentRepeatNode" presStyleLbl="solidAlignAcc1" presStyleIdx="2" presStyleCnt="8"/>
      <dgm:spPr/>
    </dgm:pt>
    <dgm:pt modelId="{B058A7A0-73B6-4172-9AE3-E5003A447D86}" type="pres">
      <dgm:prSet presAssocID="{6E7C2ABE-B2AB-4074-B127-4EB89A4E4208}" presName="image2" presStyleCnt="0"/>
      <dgm:spPr/>
    </dgm:pt>
    <dgm:pt modelId="{0ABE85B1-1E17-4EE4-A29E-1F206236A32A}" type="pres">
      <dgm:prSet presAssocID="{6E7C2ABE-B2AB-4074-B127-4EB89A4E4208}" presName="imageRepeatNode" presStyleLbl="alignAcc1" presStyleIdx="1" presStyleCnt="4"/>
      <dgm:spPr/>
    </dgm:pt>
    <dgm:pt modelId="{2BE499D1-4B40-445F-9AA8-AED1F6720A43}" type="pres">
      <dgm:prSet presAssocID="{6E7C2ABE-B2AB-4074-B127-4EB89A4E4208}" presName="imageaccent2" presStyleCnt="0"/>
      <dgm:spPr/>
    </dgm:pt>
    <dgm:pt modelId="{9A374B00-C976-4B73-9917-05959D66226A}" type="pres">
      <dgm:prSet presAssocID="{6E7C2ABE-B2AB-4074-B127-4EB89A4E4208}" presName="accentRepeatNode" presStyleLbl="solidAlignAcc1" presStyleIdx="3" presStyleCnt="8"/>
      <dgm:spPr/>
    </dgm:pt>
    <dgm:pt modelId="{C85FEF72-CCE0-4876-8204-EBF3AB08B158}" type="pres">
      <dgm:prSet presAssocID="{C63EC047-C7C1-405C-B952-DC2D197E267A}" presName="text3" presStyleCnt="0"/>
      <dgm:spPr/>
    </dgm:pt>
    <dgm:pt modelId="{A74A5E02-1838-41AD-8B42-1D62844927F3}" type="pres">
      <dgm:prSet presAssocID="{C63EC047-C7C1-405C-B952-DC2D197E267A}" presName="textRepeatNode" presStyleLbl="alignNode1" presStyleIdx="2" presStyleCnt="4" custLinFactNeighborX="587" custLinFactNeighborY="-1284">
        <dgm:presLayoutVars>
          <dgm:chMax val="0"/>
          <dgm:chPref val="0"/>
          <dgm:bulletEnabled val="1"/>
        </dgm:presLayoutVars>
      </dgm:prSet>
      <dgm:spPr/>
    </dgm:pt>
    <dgm:pt modelId="{1634CE42-9E1E-4BC0-9061-D1BAB4D1C7FF}" type="pres">
      <dgm:prSet presAssocID="{C63EC047-C7C1-405C-B952-DC2D197E267A}" presName="textaccent3" presStyleCnt="0"/>
      <dgm:spPr/>
    </dgm:pt>
    <dgm:pt modelId="{1864AF06-49DC-4944-84CA-63A6925B55CD}" type="pres">
      <dgm:prSet presAssocID="{C63EC047-C7C1-405C-B952-DC2D197E267A}" presName="accentRepeatNode" presStyleLbl="solidAlignAcc1" presStyleIdx="4" presStyleCnt="8"/>
      <dgm:spPr/>
    </dgm:pt>
    <dgm:pt modelId="{8DD8A2FB-23A5-4012-9620-093ADCA7351F}" type="pres">
      <dgm:prSet presAssocID="{14BFFB53-D94F-42C4-B49C-DF3FE1346896}" presName="image3" presStyleCnt="0"/>
      <dgm:spPr/>
    </dgm:pt>
    <dgm:pt modelId="{0F5394C7-B1EE-46DF-9673-B7C5AAF654AB}" type="pres">
      <dgm:prSet presAssocID="{14BFFB53-D94F-42C4-B49C-DF3FE1346896}" presName="imageRepeatNode" presStyleLbl="alignAcc1" presStyleIdx="2" presStyleCnt="4"/>
      <dgm:spPr/>
    </dgm:pt>
    <dgm:pt modelId="{2A9EC3B0-4E51-4951-8976-B4065507E39A}" type="pres">
      <dgm:prSet presAssocID="{14BFFB53-D94F-42C4-B49C-DF3FE1346896}" presName="imageaccent3" presStyleCnt="0"/>
      <dgm:spPr/>
    </dgm:pt>
    <dgm:pt modelId="{178D8EB2-46A6-4628-87BD-B0DBD5C8C027}" type="pres">
      <dgm:prSet presAssocID="{14BFFB53-D94F-42C4-B49C-DF3FE1346896}" presName="accentRepeatNode" presStyleLbl="solidAlignAcc1" presStyleIdx="5" presStyleCnt="8"/>
      <dgm:spPr/>
    </dgm:pt>
    <dgm:pt modelId="{627D852C-649D-461F-AE66-DD5293CB178E}" type="pres">
      <dgm:prSet presAssocID="{61B48D25-3842-4DD1-B2BB-D6891806FA50}" presName="text4" presStyleCnt="0"/>
      <dgm:spPr/>
    </dgm:pt>
    <dgm:pt modelId="{58B28143-DBA9-4B13-A933-B13D2C82B895}" type="pres">
      <dgm:prSet presAssocID="{61B48D25-3842-4DD1-B2BB-D6891806FA50}" presName="textRepeatNode" presStyleLbl="alignNode1" presStyleIdx="3" presStyleCnt="4">
        <dgm:presLayoutVars>
          <dgm:chMax val="0"/>
          <dgm:chPref val="0"/>
          <dgm:bulletEnabled val="1"/>
        </dgm:presLayoutVars>
      </dgm:prSet>
      <dgm:spPr/>
    </dgm:pt>
    <dgm:pt modelId="{1A06F709-CBDA-45C8-B162-8D150728077E}" type="pres">
      <dgm:prSet presAssocID="{61B48D25-3842-4DD1-B2BB-D6891806FA50}" presName="textaccent4" presStyleCnt="0"/>
      <dgm:spPr/>
    </dgm:pt>
    <dgm:pt modelId="{32863844-33A1-48B0-9959-E853EA4D8F21}" type="pres">
      <dgm:prSet presAssocID="{61B48D25-3842-4DD1-B2BB-D6891806FA50}" presName="accentRepeatNode" presStyleLbl="solidAlignAcc1" presStyleIdx="6" presStyleCnt="8"/>
      <dgm:spPr/>
    </dgm:pt>
    <dgm:pt modelId="{4C572F27-56FD-467A-8E4D-452333714CE5}" type="pres">
      <dgm:prSet presAssocID="{B3104543-264C-4849-A534-22A74BE88395}" presName="image4" presStyleCnt="0"/>
      <dgm:spPr/>
    </dgm:pt>
    <dgm:pt modelId="{6FB48521-68C6-488A-B7BA-0FC00EAED5E6}" type="pres">
      <dgm:prSet presAssocID="{B3104543-264C-4849-A534-22A74BE88395}" presName="imageRepeatNode" presStyleLbl="alignAcc1" presStyleIdx="3" presStyleCnt="4"/>
      <dgm:spPr/>
    </dgm:pt>
    <dgm:pt modelId="{29F7863F-CE69-4377-815C-DA731CA23CE3}" type="pres">
      <dgm:prSet presAssocID="{B3104543-264C-4849-A534-22A74BE88395}" presName="imageaccent4" presStyleCnt="0"/>
      <dgm:spPr/>
    </dgm:pt>
    <dgm:pt modelId="{A12A9291-FDE1-4B37-853E-6BA75BA9CEB0}" type="pres">
      <dgm:prSet presAssocID="{B3104543-264C-4849-A534-22A74BE88395}" presName="accentRepeatNode" presStyleLbl="solidAlignAcc1" presStyleIdx="7" presStyleCnt="8"/>
      <dgm:spPr/>
    </dgm:pt>
  </dgm:ptLst>
  <dgm:cxnLst>
    <dgm:cxn modelId="{3D15DF08-CF3D-4A88-8559-C8F22679B630}" type="presOf" srcId="{09EB9AAF-0BAE-4D6C-B4D9-9C5399B2EA31}" destId="{81AFF161-159D-4FC4-9114-D41C1C0FC65C}" srcOrd="0" destOrd="0" presId="urn:microsoft.com/office/officeart/2008/layout/HexagonCluster"/>
    <dgm:cxn modelId="{64D37730-0CA9-46DF-A999-744250C886B6}" type="presOf" srcId="{C63EC047-C7C1-405C-B952-DC2D197E267A}" destId="{A74A5E02-1838-41AD-8B42-1D62844927F3}" srcOrd="0" destOrd="0" presId="urn:microsoft.com/office/officeart/2008/layout/HexagonCluster"/>
    <dgm:cxn modelId="{04B9BD8E-44DD-4944-9555-71205D9E5B4E}" type="presOf" srcId="{6E7C2ABE-B2AB-4074-B127-4EB89A4E4208}" destId="{0ABE85B1-1E17-4EE4-A29E-1F206236A32A}" srcOrd="0" destOrd="0" presId="urn:microsoft.com/office/officeart/2008/layout/HexagonCluster"/>
    <dgm:cxn modelId="{50FC209A-9E5B-41EE-8CCC-BB2449C51918}" srcId="{3EB4F782-61AD-4ECC-86A6-43BC5B25F660}" destId="{09EB9AAF-0BAE-4D6C-B4D9-9C5399B2EA31}" srcOrd="0" destOrd="0" parTransId="{FF15C6BB-03D4-42F1-A9E1-8714830D4EB7}" sibTransId="{5315A7A7-6BAB-4412-ACB5-C6FB5AD7F86D}"/>
    <dgm:cxn modelId="{CD36F39A-259D-40E5-AA0A-7F13841915A5}" srcId="{3EB4F782-61AD-4ECC-86A6-43BC5B25F660}" destId="{61B48D25-3842-4DD1-B2BB-D6891806FA50}" srcOrd="3" destOrd="0" parTransId="{4E963DC5-CB2D-4DBC-9291-B8F09628F6F5}" sibTransId="{B3104543-264C-4849-A534-22A74BE88395}"/>
    <dgm:cxn modelId="{2C1071A3-E66A-4B85-8A9F-EFF19E2259F7}" type="presOf" srcId="{5315A7A7-6BAB-4412-ACB5-C6FB5AD7F86D}" destId="{E8D3FE6A-4558-4D37-AD7D-B01EB628B272}" srcOrd="0" destOrd="0" presId="urn:microsoft.com/office/officeart/2008/layout/HexagonCluster"/>
    <dgm:cxn modelId="{84DD8DA4-6525-41F1-9616-118C28623E0E}" type="presOf" srcId="{B3104543-264C-4849-A534-22A74BE88395}" destId="{6FB48521-68C6-488A-B7BA-0FC00EAED5E6}" srcOrd="0" destOrd="0" presId="urn:microsoft.com/office/officeart/2008/layout/HexagonCluster"/>
    <dgm:cxn modelId="{133DB3DD-A59A-4796-BCB1-51BA67E5D4D4}" srcId="{3EB4F782-61AD-4ECC-86A6-43BC5B25F660}" destId="{C63EC047-C7C1-405C-B952-DC2D197E267A}" srcOrd="2" destOrd="0" parTransId="{7871CD5D-4533-45FC-B4C5-252EFEE34AB7}" sibTransId="{14BFFB53-D94F-42C4-B49C-DF3FE1346896}"/>
    <dgm:cxn modelId="{B0D070F0-0DA6-4721-B8B3-0F0CD590882E}" srcId="{3EB4F782-61AD-4ECC-86A6-43BC5B25F660}" destId="{C5A9B408-2B74-44F9-A2CC-28104C556DDF}" srcOrd="1" destOrd="0" parTransId="{DC861900-9F0F-4C37-BA9A-A2D16B3D5D4E}" sibTransId="{6E7C2ABE-B2AB-4074-B127-4EB89A4E4208}"/>
    <dgm:cxn modelId="{46D78CF6-F38A-4636-84E2-E17606C27731}" type="presOf" srcId="{14BFFB53-D94F-42C4-B49C-DF3FE1346896}" destId="{0F5394C7-B1EE-46DF-9673-B7C5AAF654AB}" srcOrd="0" destOrd="0" presId="urn:microsoft.com/office/officeart/2008/layout/HexagonCluster"/>
    <dgm:cxn modelId="{A1884FFC-F974-41F2-BB82-BF47BDC487E2}" type="presOf" srcId="{3EB4F782-61AD-4ECC-86A6-43BC5B25F660}" destId="{C4EE288D-0CD2-4682-92DA-723F83BC9CE6}" srcOrd="0" destOrd="0" presId="urn:microsoft.com/office/officeart/2008/layout/HexagonCluster"/>
    <dgm:cxn modelId="{87FA3DFD-B2C1-456D-989C-736E85ED28CE}" type="presOf" srcId="{C5A9B408-2B74-44F9-A2CC-28104C556DDF}" destId="{8B4BA587-FCF4-4506-A98F-F59EE8C283B2}" srcOrd="0" destOrd="0" presId="urn:microsoft.com/office/officeart/2008/layout/HexagonCluster"/>
    <dgm:cxn modelId="{72AE46FE-1891-49A7-8180-BDFA919BDBA9}" type="presOf" srcId="{61B48D25-3842-4DD1-B2BB-D6891806FA50}" destId="{58B28143-DBA9-4B13-A933-B13D2C82B895}" srcOrd="0" destOrd="0" presId="urn:microsoft.com/office/officeart/2008/layout/HexagonCluster"/>
    <dgm:cxn modelId="{0F5FD7F2-2B26-489F-8935-C895FC157FB6}" type="presParOf" srcId="{C4EE288D-0CD2-4682-92DA-723F83BC9CE6}" destId="{271A68DB-C848-4D6C-985D-6AFDEAF1C4D8}" srcOrd="0" destOrd="0" presId="urn:microsoft.com/office/officeart/2008/layout/HexagonCluster"/>
    <dgm:cxn modelId="{5F7610A5-D0D2-4682-8416-2439A57CA1B8}" type="presParOf" srcId="{271A68DB-C848-4D6C-985D-6AFDEAF1C4D8}" destId="{81AFF161-159D-4FC4-9114-D41C1C0FC65C}" srcOrd="0" destOrd="0" presId="urn:microsoft.com/office/officeart/2008/layout/HexagonCluster"/>
    <dgm:cxn modelId="{8DD221B7-3E14-480C-964E-F6240F8503F3}" type="presParOf" srcId="{C4EE288D-0CD2-4682-92DA-723F83BC9CE6}" destId="{B248E61F-9ACA-4EE8-B4D0-966AF6A8C234}" srcOrd="1" destOrd="0" presId="urn:microsoft.com/office/officeart/2008/layout/HexagonCluster"/>
    <dgm:cxn modelId="{624F366B-9F8A-442C-A41E-0C6BB901E98E}" type="presParOf" srcId="{B248E61F-9ACA-4EE8-B4D0-966AF6A8C234}" destId="{D311B6BA-B6C0-4DE1-9A7A-673BA7D25FC1}" srcOrd="0" destOrd="0" presId="urn:microsoft.com/office/officeart/2008/layout/HexagonCluster"/>
    <dgm:cxn modelId="{EC969330-B19F-4954-8F56-3F89C0BB7A4C}" type="presParOf" srcId="{C4EE288D-0CD2-4682-92DA-723F83BC9CE6}" destId="{98B79E9C-DEBE-4A50-A4DD-9EDEB12A3FC4}" srcOrd="2" destOrd="0" presId="urn:microsoft.com/office/officeart/2008/layout/HexagonCluster"/>
    <dgm:cxn modelId="{988C1456-3982-4073-810A-FF54EC56E1C8}" type="presParOf" srcId="{98B79E9C-DEBE-4A50-A4DD-9EDEB12A3FC4}" destId="{E8D3FE6A-4558-4D37-AD7D-B01EB628B272}" srcOrd="0" destOrd="0" presId="urn:microsoft.com/office/officeart/2008/layout/HexagonCluster"/>
    <dgm:cxn modelId="{2E9D0CA6-A6C5-418F-8C22-F1F31D3E100C}" type="presParOf" srcId="{C4EE288D-0CD2-4682-92DA-723F83BC9CE6}" destId="{D937DA0E-DF17-43C2-B9B5-3907F9F76396}" srcOrd="3" destOrd="0" presId="urn:microsoft.com/office/officeart/2008/layout/HexagonCluster"/>
    <dgm:cxn modelId="{1D6DDB8E-BE58-4142-AE6A-FD6AE64B3AFC}" type="presParOf" srcId="{D937DA0E-DF17-43C2-B9B5-3907F9F76396}" destId="{BB16F491-2822-4A99-A440-7FA4051043C1}" srcOrd="0" destOrd="0" presId="urn:microsoft.com/office/officeart/2008/layout/HexagonCluster"/>
    <dgm:cxn modelId="{2762A4C3-1787-4460-85A5-5F2B1BD0667A}" type="presParOf" srcId="{C4EE288D-0CD2-4682-92DA-723F83BC9CE6}" destId="{F8101AF6-91AA-4E1E-9839-704672F6BF7A}" srcOrd="4" destOrd="0" presId="urn:microsoft.com/office/officeart/2008/layout/HexagonCluster"/>
    <dgm:cxn modelId="{7F4775F6-42C5-4144-8F34-6C659685ED10}" type="presParOf" srcId="{F8101AF6-91AA-4E1E-9839-704672F6BF7A}" destId="{8B4BA587-FCF4-4506-A98F-F59EE8C283B2}" srcOrd="0" destOrd="0" presId="urn:microsoft.com/office/officeart/2008/layout/HexagonCluster"/>
    <dgm:cxn modelId="{B7654E4D-7EC3-4BF6-9A43-B33905002314}" type="presParOf" srcId="{C4EE288D-0CD2-4682-92DA-723F83BC9CE6}" destId="{11E369F2-D3FD-406C-90FC-A67B1FB037C4}" srcOrd="5" destOrd="0" presId="urn:microsoft.com/office/officeart/2008/layout/HexagonCluster"/>
    <dgm:cxn modelId="{5585F858-9FC7-4AAA-BC0F-43B53B0C7435}" type="presParOf" srcId="{11E369F2-D3FD-406C-90FC-A67B1FB037C4}" destId="{A99406D2-55F4-4374-AB2B-CBA62DF62F7D}" srcOrd="0" destOrd="0" presId="urn:microsoft.com/office/officeart/2008/layout/HexagonCluster"/>
    <dgm:cxn modelId="{25045878-397C-453D-B100-49D6A5118DC6}" type="presParOf" srcId="{C4EE288D-0CD2-4682-92DA-723F83BC9CE6}" destId="{B058A7A0-73B6-4172-9AE3-E5003A447D86}" srcOrd="6" destOrd="0" presId="urn:microsoft.com/office/officeart/2008/layout/HexagonCluster"/>
    <dgm:cxn modelId="{A0B7C42F-B427-4A38-9C86-F8D81E4708B5}" type="presParOf" srcId="{B058A7A0-73B6-4172-9AE3-E5003A447D86}" destId="{0ABE85B1-1E17-4EE4-A29E-1F206236A32A}" srcOrd="0" destOrd="0" presId="urn:microsoft.com/office/officeart/2008/layout/HexagonCluster"/>
    <dgm:cxn modelId="{C894888D-A904-49B3-BB1F-9897662BCF0B}" type="presParOf" srcId="{C4EE288D-0CD2-4682-92DA-723F83BC9CE6}" destId="{2BE499D1-4B40-445F-9AA8-AED1F6720A43}" srcOrd="7" destOrd="0" presId="urn:microsoft.com/office/officeart/2008/layout/HexagonCluster"/>
    <dgm:cxn modelId="{7196C481-9FD7-4A15-8137-7C769C6D84A8}" type="presParOf" srcId="{2BE499D1-4B40-445F-9AA8-AED1F6720A43}" destId="{9A374B00-C976-4B73-9917-05959D66226A}" srcOrd="0" destOrd="0" presId="urn:microsoft.com/office/officeart/2008/layout/HexagonCluster"/>
    <dgm:cxn modelId="{B5CCB0E6-0EF8-410B-A6E0-39BE37BB1829}" type="presParOf" srcId="{C4EE288D-0CD2-4682-92DA-723F83BC9CE6}" destId="{C85FEF72-CCE0-4876-8204-EBF3AB08B158}" srcOrd="8" destOrd="0" presId="urn:microsoft.com/office/officeart/2008/layout/HexagonCluster"/>
    <dgm:cxn modelId="{9AF5C1AF-4A7E-4878-B656-2623B926DB36}" type="presParOf" srcId="{C85FEF72-CCE0-4876-8204-EBF3AB08B158}" destId="{A74A5E02-1838-41AD-8B42-1D62844927F3}" srcOrd="0" destOrd="0" presId="urn:microsoft.com/office/officeart/2008/layout/HexagonCluster"/>
    <dgm:cxn modelId="{B8E730B4-09ED-4F22-9053-FDDF58448923}" type="presParOf" srcId="{C4EE288D-0CD2-4682-92DA-723F83BC9CE6}" destId="{1634CE42-9E1E-4BC0-9061-D1BAB4D1C7FF}" srcOrd="9" destOrd="0" presId="urn:microsoft.com/office/officeart/2008/layout/HexagonCluster"/>
    <dgm:cxn modelId="{718AD53D-EBA1-4007-8FBC-662A128101B0}" type="presParOf" srcId="{1634CE42-9E1E-4BC0-9061-D1BAB4D1C7FF}" destId="{1864AF06-49DC-4944-84CA-63A6925B55CD}" srcOrd="0" destOrd="0" presId="urn:microsoft.com/office/officeart/2008/layout/HexagonCluster"/>
    <dgm:cxn modelId="{BC9B9A72-73BF-49C2-A7DA-356648D41B11}" type="presParOf" srcId="{C4EE288D-0CD2-4682-92DA-723F83BC9CE6}" destId="{8DD8A2FB-23A5-4012-9620-093ADCA7351F}" srcOrd="10" destOrd="0" presId="urn:microsoft.com/office/officeart/2008/layout/HexagonCluster"/>
    <dgm:cxn modelId="{043C5606-DD78-40F7-B974-7755FE8DB429}" type="presParOf" srcId="{8DD8A2FB-23A5-4012-9620-093ADCA7351F}" destId="{0F5394C7-B1EE-46DF-9673-B7C5AAF654AB}" srcOrd="0" destOrd="0" presId="urn:microsoft.com/office/officeart/2008/layout/HexagonCluster"/>
    <dgm:cxn modelId="{B29E2834-0D60-46E5-A104-57EBD0EF49D2}" type="presParOf" srcId="{C4EE288D-0CD2-4682-92DA-723F83BC9CE6}" destId="{2A9EC3B0-4E51-4951-8976-B4065507E39A}" srcOrd="11" destOrd="0" presId="urn:microsoft.com/office/officeart/2008/layout/HexagonCluster"/>
    <dgm:cxn modelId="{04BD471E-B0D7-44F5-A190-78B31D7D476F}" type="presParOf" srcId="{2A9EC3B0-4E51-4951-8976-B4065507E39A}" destId="{178D8EB2-46A6-4628-87BD-B0DBD5C8C027}" srcOrd="0" destOrd="0" presId="urn:microsoft.com/office/officeart/2008/layout/HexagonCluster"/>
    <dgm:cxn modelId="{62C0BE1D-3C64-4457-9515-09D8F5D58CB6}" type="presParOf" srcId="{C4EE288D-0CD2-4682-92DA-723F83BC9CE6}" destId="{627D852C-649D-461F-AE66-DD5293CB178E}" srcOrd="12" destOrd="0" presId="urn:microsoft.com/office/officeart/2008/layout/HexagonCluster"/>
    <dgm:cxn modelId="{703663AF-BF77-4B94-84EE-6474EFEDF2F6}" type="presParOf" srcId="{627D852C-649D-461F-AE66-DD5293CB178E}" destId="{58B28143-DBA9-4B13-A933-B13D2C82B895}" srcOrd="0" destOrd="0" presId="urn:microsoft.com/office/officeart/2008/layout/HexagonCluster"/>
    <dgm:cxn modelId="{BA4329D8-1287-4B9F-9F79-1331B6B0751E}" type="presParOf" srcId="{C4EE288D-0CD2-4682-92DA-723F83BC9CE6}" destId="{1A06F709-CBDA-45C8-B162-8D150728077E}" srcOrd="13" destOrd="0" presId="urn:microsoft.com/office/officeart/2008/layout/HexagonCluster"/>
    <dgm:cxn modelId="{BAA7E51C-FE9F-45A7-84AA-FB47155A8AA4}" type="presParOf" srcId="{1A06F709-CBDA-45C8-B162-8D150728077E}" destId="{32863844-33A1-48B0-9959-E853EA4D8F21}" srcOrd="0" destOrd="0" presId="urn:microsoft.com/office/officeart/2008/layout/HexagonCluster"/>
    <dgm:cxn modelId="{7A3E73F5-D251-4D93-9CA1-CF22F92B43D0}" type="presParOf" srcId="{C4EE288D-0CD2-4682-92DA-723F83BC9CE6}" destId="{4C572F27-56FD-467A-8E4D-452333714CE5}" srcOrd="14" destOrd="0" presId="urn:microsoft.com/office/officeart/2008/layout/HexagonCluster"/>
    <dgm:cxn modelId="{9E53FD58-777A-4047-9E6E-58BE4A5A9FF8}" type="presParOf" srcId="{4C572F27-56FD-467A-8E4D-452333714CE5}" destId="{6FB48521-68C6-488A-B7BA-0FC00EAED5E6}" srcOrd="0" destOrd="0" presId="urn:microsoft.com/office/officeart/2008/layout/HexagonCluster"/>
    <dgm:cxn modelId="{C4CC8917-7ECE-4260-84D9-87F5366CFD00}" type="presParOf" srcId="{C4EE288D-0CD2-4682-92DA-723F83BC9CE6}" destId="{29F7863F-CE69-4377-815C-DA731CA23CE3}" srcOrd="15" destOrd="0" presId="urn:microsoft.com/office/officeart/2008/layout/HexagonCluster"/>
    <dgm:cxn modelId="{A3F687E7-32F8-4D40-83C6-F0424A5442DC}" type="presParOf" srcId="{29F7863F-CE69-4377-815C-DA731CA23CE3}" destId="{A12A9291-FDE1-4B37-853E-6BA75BA9CEB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BA203C-283D-4E64-960F-D6E79BACCFCB}"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IN"/>
        </a:p>
      </dgm:t>
    </dgm:pt>
    <dgm:pt modelId="{B284E0C1-901A-4ED7-98AB-A8485A3C9BE1}">
      <dgm:prSet/>
      <dgm:spPr/>
      <dgm:t>
        <a:bodyPr/>
        <a:lstStyle/>
        <a:p>
          <a:r>
            <a:rPr lang="en-US" b="1"/>
            <a:t>Initialize system</a:t>
          </a:r>
          <a:r>
            <a:rPr lang="en-US"/>
            <a:t>: Launch the GNIT Smart Attendance System application.</a:t>
          </a:r>
          <a:endParaRPr lang="en-IN"/>
        </a:p>
      </dgm:t>
    </dgm:pt>
    <dgm:pt modelId="{D3599EA8-A6FC-424B-980F-8E378F60C38F}" type="parTrans" cxnId="{6430C4B8-F7D5-4402-BFCA-EC62B4F7D2AA}">
      <dgm:prSet/>
      <dgm:spPr/>
      <dgm:t>
        <a:bodyPr/>
        <a:lstStyle/>
        <a:p>
          <a:endParaRPr lang="en-IN"/>
        </a:p>
      </dgm:t>
    </dgm:pt>
    <dgm:pt modelId="{DDA72A77-E6F3-4F82-86E6-8F382CB66F79}" type="sibTrans" cxnId="{6430C4B8-F7D5-4402-BFCA-EC62B4F7D2AA}">
      <dgm:prSet/>
      <dgm:spPr/>
      <dgm:t>
        <a:bodyPr/>
        <a:lstStyle/>
        <a:p>
          <a:endParaRPr lang="en-IN"/>
        </a:p>
      </dgm:t>
    </dgm:pt>
    <dgm:pt modelId="{861AF0C3-2966-4997-ABB3-82EF69AEB997}">
      <dgm:prSet/>
      <dgm:spPr/>
      <dgm:t>
        <a:bodyPr/>
        <a:lstStyle/>
        <a:p>
          <a:r>
            <a:rPr lang="en-US" b="1"/>
            <a:t>Authenticate user</a:t>
          </a:r>
          <a:r>
            <a:rPr lang="en-US"/>
            <a:t>: Log in using administrator credentials.</a:t>
          </a:r>
          <a:endParaRPr lang="en-IN"/>
        </a:p>
      </dgm:t>
    </dgm:pt>
    <dgm:pt modelId="{2283BE3C-A3B4-4553-B906-691D7150D12C}" type="parTrans" cxnId="{1185E898-9A2C-47E0-80AD-6467C3AD8F2C}">
      <dgm:prSet/>
      <dgm:spPr/>
      <dgm:t>
        <a:bodyPr/>
        <a:lstStyle/>
        <a:p>
          <a:endParaRPr lang="en-IN"/>
        </a:p>
      </dgm:t>
    </dgm:pt>
    <dgm:pt modelId="{2368641C-EC73-40F5-BE86-FAE7AD2A740E}" type="sibTrans" cxnId="{1185E898-9A2C-47E0-80AD-6467C3AD8F2C}">
      <dgm:prSet/>
      <dgm:spPr/>
      <dgm:t>
        <a:bodyPr/>
        <a:lstStyle/>
        <a:p>
          <a:endParaRPr lang="en-IN"/>
        </a:p>
      </dgm:t>
    </dgm:pt>
    <dgm:pt modelId="{56AF629C-37F8-446C-B110-7BE8BBFF50EC}">
      <dgm:prSet/>
      <dgm:spPr/>
      <dgm:t>
        <a:bodyPr/>
        <a:lstStyle/>
        <a:p>
          <a:r>
            <a:rPr lang="en-US" b="1"/>
            <a:t>Navigate to attendance</a:t>
          </a:r>
          <a:r>
            <a:rPr lang="en-US"/>
            <a:t>: Go to the "Mark Attendance" section.</a:t>
          </a:r>
          <a:endParaRPr lang="en-IN"/>
        </a:p>
      </dgm:t>
    </dgm:pt>
    <dgm:pt modelId="{9F1875ED-4DCB-4F47-8011-B1062D95A4A4}" type="parTrans" cxnId="{C1A199C6-AAC4-4338-B510-D526CA885807}">
      <dgm:prSet/>
      <dgm:spPr/>
      <dgm:t>
        <a:bodyPr/>
        <a:lstStyle/>
        <a:p>
          <a:endParaRPr lang="en-IN"/>
        </a:p>
      </dgm:t>
    </dgm:pt>
    <dgm:pt modelId="{2CF1BC45-535C-46E9-8104-58FC657E4042}" type="sibTrans" cxnId="{C1A199C6-AAC4-4338-B510-D526CA885807}">
      <dgm:prSet/>
      <dgm:spPr/>
      <dgm:t>
        <a:bodyPr/>
        <a:lstStyle/>
        <a:p>
          <a:endParaRPr lang="en-IN"/>
        </a:p>
      </dgm:t>
    </dgm:pt>
    <dgm:pt modelId="{D6C4B6C4-500B-49FA-A2CA-78FA8023DC47}">
      <dgm:prSet/>
      <dgm:spPr/>
      <dgm:t>
        <a:bodyPr/>
        <a:lstStyle/>
        <a:p>
          <a:r>
            <a:rPr lang="en-US" b="1" dirty="0"/>
            <a:t>Capture image</a:t>
          </a:r>
          <a:r>
            <a:rPr lang="en-US" dirty="0"/>
            <a:t>: Activate camera and capture student's image.</a:t>
          </a:r>
          <a:endParaRPr lang="en-IN" dirty="0"/>
        </a:p>
      </dgm:t>
    </dgm:pt>
    <dgm:pt modelId="{6EB2071E-3323-4F5C-84A8-1AEE0AF42387}" type="parTrans" cxnId="{C8014161-DC08-478E-9D65-2AA8F86FC048}">
      <dgm:prSet/>
      <dgm:spPr/>
      <dgm:t>
        <a:bodyPr/>
        <a:lstStyle/>
        <a:p>
          <a:endParaRPr lang="en-IN"/>
        </a:p>
      </dgm:t>
    </dgm:pt>
    <dgm:pt modelId="{0EE8354A-EA8A-471C-8225-3268FE9F17E5}" type="sibTrans" cxnId="{C8014161-DC08-478E-9D65-2AA8F86FC048}">
      <dgm:prSet/>
      <dgm:spPr/>
      <dgm:t>
        <a:bodyPr/>
        <a:lstStyle/>
        <a:p>
          <a:endParaRPr lang="en-IN"/>
        </a:p>
      </dgm:t>
    </dgm:pt>
    <dgm:pt modelId="{F38C564D-3C1A-43E6-857F-5D51E82F9CF4}">
      <dgm:prSet/>
      <dgm:spPr/>
      <dgm:t>
        <a:bodyPr/>
        <a:lstStyle/>
        <a:p>
          <a:r>
            <a:rPr lang="en-US" b="1"/>
            <a:t>Detect faces</a:t>
          </a:r>
          <a:r>
            <a:rPr lang="en-US"/>
            <a:t>: Process image to detect faces using OpenCV.</a:t>
          </a:r>
          <a:endParaRPr lang="en-IN"/>
        </a:p>
      </dgm:t>
    </dgm:pt>
    <dgm:pt modelId="{803642E2-E9AA-4D55-A8CF-DB577EF3AA12}" type="parTrans" cxnId="{14F09D77-EE52-48D2-8D93-8C6C4F59C56E}">
      <dgm:prSet/>
      <dgm:spPr/>
      <dgm:t>
        <a:bodyPr/>
        <a:lstStyle/>
        <a:p>
          <a:endParaRPr lang="en-IN"/>
        </a:p>
      </dgm:t>
    </dgm:pt>
    <dgm:pt modelId="{757A41A6-4E7D-4454-9F3D-FF9ACFBFD5CA}" type="sibTrans" cxnId="{14F09D77-EE52-48D2-8D93-8C6C4F59C56E}">
      <dgm:prSet/>
      <dgm:spPr/>
      <dgm:t>
        <a:bodyPr/>
        <a:lstStyle/>
        <a:p>
          <a:endParaRPr lang="en-IN"/>
        </a:p>
      </dgm:t>
    </dgm:pt>
    <dgm:pt modelId="{68FC0C05-B822-4B7A-ABEC-C2CA0198B86A}">
      <dgm:prSet/>
      <dgm:spPr/>
      <dgm:t>
        <a:bodyPr/>
        <a:lstStyle/>
        <a:p>
          <a:r>
            <a:rPr lang="en-US" b="1"/>
            <a:t>Recognize faces</a:t>
          </a:r>
          <a:r>
            <a:rPr lang="en-US"/>
            <a:t>: Compare detected faces with "Face Database."</a:t>
          </a:r>
          <a:endParaRPr lang="en-IN"/>
        </a:p>
      </dgm:t>
    </dgm:pt>
    <dgm:pt modelId="{8D75C764-A97D-4D98-80A6-94C517456162}" type="parTrans" cxnId="{395FCE43-6EF0-4308-B49F-D5420F214D0B}">
      <dgm:prSet/>
      <dgm:spPr/>
      <dgm:t>
        <a:bodyPr/>
        <a:lstStyle/>
        <a:p>
          <a:endParaRPr lang="en-IN"/>
        </a:p>
      </dgm:t>
    </dgm:pt>
    <dgm:pt modelId="{E78DDA1F-D3CC-4793-98D1-889AD44170D1}" type="sibTrans" cxnId="{395FCE43-6EF0-4308-B49F-D5420F214D0B}">
      <dgm:prSet/>
      <dgm:spPr/>
      <dgm:t>
        <a:bodyPr/>
        <a:lstStyle/>
        <a:p>
          <a:endParaRPr lang="en-IN"/>
        </a:p>
      </dgm:t>
    </dgm:pt>
    <dgm:pt modelId="{54D13040-C4B0-4DE9-928A-0CBF0D37F348}">
      <dgm:prSet/>
      <dgm:spPr/>
      <dgm:t>
        <a:bodyPr/>
        <a:lstStyle/>
        <a:p>
          <a:r>
            <a:rPr lang="en-US" b="1"/>
            <a:t>Verify attendance</a:t>
          </a:r>
          <a:r>
            <a:rPr lang="en-US"/>
            <a:t>: Match recognized faces and mark attendance.</a:t>
          </a:r>
          <a:endParaRPr lang="en-IN"/>
        </a:p>
      </dgm:t>
    </dgm:pt>
    <dgm:pt modelId="{5DD6DFB1-0E16-4509-8FD3-41A5E5C8A940}" type="parTrans" cxnId="{C2F3A65D-7992-4C11-A864-851AE50CAFE0}">
      <dgm:prSet/>
      <dgm:spPr/>
      <dgm:t>
        <a:bodyPr/>
        <a:lstStyle/>
        <a:p>
          <a:endParaRPr lang="en-IN"/>
        </a:p>
      </dgm:t>
    </dgm:pt>
    <dgm:pt modelId="{FC3E938E-1F8B-47F8-9B82-12534E3B7320}" type="sibTrans" cxnId="{C2F3A65D-7992-4C11-A864-851AE50CAFE0}">
      <dgm:prSet/>
      <dgm:spPr/>
      <dgm:t>
        <a:bodyPr/>
        <a:lstStyle/>
        <a:p>
          <a:endParaRPr lang="en-IN"/>
        </a:p>
      </dgm:t>
    </dgm:pt>
    <dgm:pt modelId="{120C8DF7-EF3C-4C8C-BE0E-84A3E61F7A06}">
      <dgm:prSet/>
      <dgm:spPr/>
      <dgm:t>
        <a:bodyPr/>
        <a:lstStyle/>
        <a:p>
          <a:r>
            <a:rPr lang="en-US" b="1" dirty="0"/>
            <a:t>Record data</a:t>
          </a:r>
          <a:r>
            <a:rPr lang="en-US" dirty="0"/>
            <a:t>: Save attendance with ID, name, date, and time.</a:t>
          </a:r>
          <a:endParaRPr lang="en-IN" dirty="0"/>
        </a:p>
      </dgm:t>
    </dgm:pt>
    <dgm:pt modelId="{F87002E9-E4AD-4FE2-A596-F84C2AADB508}" type="parTrans" cxnId="{AFAE2374-30B7-4E2E-9683-02040B677B3A}">
      <dgm:prSet/>
      <dgm:spPr/>
      <dgm:t>
        <a:bodyPr/>
        <a:lstStyle/>
        <a:p>
          <a:endParaRPr lang="en-IN"/>
        </a:p>
      </dgm:t>
    </dgm:pt>
    <dgm:pt modelId="{CE1E87CA-0264-4406-A2A5-415D1CFA5146}" type="sibTrans" cxnId="{AFAE2374-30B7-4E2E-9683-02040B677B3A}">
      <dgm:prSet/>
      <dgm:spPr/>
      <dgm:t>
        <a:bodyPr/>
        <a:lstStyle/>
        <a:p>
          <a:endParaRPr lang="en-IN"/>
        </a:p>
      </dgm:t>
    </dgm:pt>
    <dgm:pt modelId="{34983ACF-3832-46B3-BEBD-79115B7891C0}">
      <dgm:prSet/>
      <dgm:spPr/>
      <dgm:t>
        <a:bodyPr/>
        <a:lstStyle/>
        <a:p>
          <a:r>
            <a:rPr lang="en-US" b="1"/>
            <a:t>Provide feedback</a:t>
          </a:r>
          <a:r>
            <a:rPr lang="en-US"/>
            <a:t>: Display success or failure on GUI.</a:t>
          </a:r>
          <a:endParaRPr lang="en-IN"/>
        </a:p>
      </dgm:t>
    </dgm:pt>
    <dgm:pt modelId="{9CB46DC2-B26B-4D49-B245-669891A86757}" type="parTrans" cxnId="{0B9BCBE7-D2CA-4A63-8E88-BAC0FCDF8B50}">
      <dgm:prSet/>
      <dgm:spPr/>
      <dgm:t>
        <a:bodyPr/>
        <a:lstStyle/>
        <a:p>
          <a:endParaRPr lang="en-IN"/>
        </a:p>
      </dgm:t>
    </dgm:pt>
    <dgm:pt modelId="{365E3E9C-B64B-4554-9EFD-29477431F675}" type="sibTrans" cxnId="{0B9BCBE7-D2CA-4A63-8E88-BAC0FCDF8B50}">
      <dgm:prSet/>
      <dgm:spPr/>
      <dgm:t>
        <a:bodyPr/>
        <a:lstStyle/>
        <a:p>
          <a:endParaRPr lang="en-IN"/>
        </a:p>
      </dgm:t>
    </dgm:pt>
    <dgm:pt modelId="{1D6059A3-AC75-4388-BA6F-A0581318C790}">
      <dgm:prSet/>
      <dgm:spPr/>
      <dgm:t>
        <a:bodyPr/>
        <a:lstStyle/>
        <a:p>
          <a:r>
            <a:rPr lang="en-US" b="1"/>
            <a:t>Store data</a:t>
          </a:r>
          <a:r>
            <a:rPr lang="en-US"/>
            <a:t>: Update Excel sheet or CSV with attendance records.</a:t>
          </a:r>
          <a:endParaRPr lang="en-IN"/>
        </a:p>
      </dgm:t>
    </dgm:pt>
    <dgm:pt modelId="{64363057-48F6-4478-835E-0DEE15B953BC}" type="parTrans" cxnId="{BC9D86BB-B750-407D-B3C3-EBA850DBB2BE}">
      <dgm:prSet/>
      <dgm:spPr/>
      <dgm:t>
        <a:bodyPr/>
        <a:lstStyle/>
        <a:p>
          <a:endParaRPr lang="en-IN"/>
        </a:p>
      </dgm:t>
    </dgm:pt>
    <dgm:pt modelId="{A1C8F422-6EB7-4265-B736-AF956B8E7D0E}" type="sibTrans" cxnId="{BC9D86BB-B750-407D-B3C3-EBA850DBB2BE}">
      <dgm:prSet/>
      <dgm:spPr/>
      <dgm:t>
        <a:bodyPr/>
        <a:lstStyle/>
        <a:p>
          <a:endParaRPr lang="en-IN"/>
        </a:p>
      </dgm:t>
    </dgm:pt>
    <dgm:pt modelId="{D64B9802-DF0A-4E33-BC1A-12A7B98DE80F}">
      <dgm:prSet/>
      <dgm:spPr/>
      <dgm:t>
        <a:bodyPr/>
        <a:lstStyle/>
        <a:p>
          <a:r>
            <a:rPr lang="en-US" b="1"/>
            <a:t>Review records</a:t>
          </a:r>
          <a:r>
            <a:rPr lang="en-US"/>
            <a:t>: Administrators review and confirm attendance data.</a:t>
          </a:r>
          <a:endParaRPr lang="en-IN"/>
        </a:p>
      </dgm:t>
    </dgm:pt>
    <dgm:pt modelId="{58FFCC83-E371-4CD9-BD19-9EACDF36A287}" type="parTrans" cxnId="{CF7C9299-9D4F-4ADD-A3A1-2D27D4390205}">
      <dgm:prSet/>
      <dgm:spPr/>
      <dgm:t>
        <a:bodyPr/>
        <a:lstStyle/>
        <a:p>
          <a:endParaRPr lang="en-IN"/>
        </a:p>
      </dgm:t>
    </dgm:pt>
    <dgm:pt modelId="{C91F3E43-3C86-42E7-B9E4-5BFFF4848101}" type="sibTrans" cxnId="{CF7C9299-9D4F-4ADD-A3A1-2D27D4390205}">
      <dgm:prSet/>
      <dgm:spPr/>
      <dgm:t>
        <a:bodyPr/>
        <a:lstStyle/>
        <a:p>
          <a:endParaRPr lang="en-IN"/>
        </a:p>
      </dgm:t>
    </dgm:pt>
    <dgm:pt modelId="{FC03A62F-00CE-4761-8084-F69CA5986CA9}">
      <dgm:prSet/>
      <dgm:spPr/>
      <dgm:t>
        <a:bodyPr/>
        <a:lstStyle/>
        <a:p>
          <a:r>
            <a:rPr lang="en-US" b="1"/>
            <a:t>Handle errors</a:t>
          </a:r>
          <a:r>
            <a:rPr lang="en-US"/>
            <a:t>: Manually mark attendance if errors occur.</a:t>
          </a:r>
          <a:endParaRPr lang="en-IN"/>
        </a:p>
      </dgm:t>
    </dgm:pt>
    <dgm:pt modelId="{DA67D786-F436-4582-A73B-55D57B865A94}" type="parTrans" cxnId="{B0C75233-9EDE-4ED5-B215-D86048A9C83C}">
      <dgm:prSet/>
      <dgm:spPr/>
      <dgm:t>
        <a:bodyPr/>
        <a:lstStyle/>
        <a:p>
          <a:endParaRPr lang="en-IN"/>
        </a:p>
      </dgm:t>
    </dgm:pt>
    <dgm:pt modelId="{AC66EACA-9441-4953-8010-512AB74D73B3}" type="sibTrans" cxnId="{B0C75233-9EDE-4ED5-B215-D86048A9C83C}">
      <dgm:prSet/>
      <dgm:spPr/>
      <dgm:t>
        <a:bodyPr/>
        <a:lstStyle/>
        <a:p>
          <a:endParaRPr lang="en-IN"/>
        </a:p>
      </dgm:t>
    </dgm:pt>
    <dgm:pt modelId="{E9CD561B-2EAE-4B3D-BB5B-9ED117A8348B}">
      <dgm:prSet/>
      <dgm:spPr/>
      <dgm:t>
        <a:bodyPr/>
        <a:lstStyle/>
        <a:p>
          <a:r>
            <a:rPr lang="en-US" b="1"/>
            <a:t>Monitor feed</a:t>
          </a:r>
          <a:r>
            <a:rPr lang="en-US"/>
            <a:t>: Administrators monitor live attendance updates.</a:t>
          </a:r>
          <a:endParaRPr lang="en-IN"/>
        </a:p>
      </dgm:t>
    </dgm:pt>
    <dgm:pt modelId="{7EDBE779-A630-4CA3-8A19-F68DE1137D35}" type="parTrans" cxnId="{2CB91932-0115-407A-9E83-F631ADA6BA97}">
      <dgm:prSet/>
      <dgm:spPr/>
      <dgm:t>
        <a:bodyPr/>
        <a:lstStyle/>
        <a:p>
          <a:endParaRPr lang="en-IN"/>
        </a:p>
      </dgm:t>
    </dgm:pt>
    <dgm:pt modelId="{C26F0A6F-95D9-4CFE-990A-DBB3CF99F669}" type="sibTrans" cxnId="{2CB91932-0115-407A-9E83-F631ADA6BA97}">
      <dgm:prSet/>
      <dgm:spPr/>
      <dgm:t>
        <a:bodyPr/>
        <a:lstStyle/>
        <a:p>
          <a:endParaRPr lang="en-IN"/>
        </a:p>
      </dgm:t>
    </dgm:pt>
    <dgm:pt modelId="{99DFD5F7-F5CD-4B21-8C35-E343718F8AA5}" type="pres">
      <dgm:prSet presAssocID="{F7BA203C-283D-4E64-960F-D6E79BACCFCB}" presName="Name0" presStyleCnt="0">
        <dgm:presLayoutVars>
          <dgm:dir/>
          <dgm:resizeHandles val="exact"/>
        </dgm:presLayoutVars>
      </dgm:prSet>
      <dgm:spPr/>
    </dgm:pt>
    <dgm:pt modelId="{D6B8A79C-74A2-41CD-A08F-185195A13253}" type="pres">
      <dgm:prSet presAssocID="{B284E0C1-901A-4ED7-98AB-A8485A3C9BE1}" presName="node" presStyleLbl="node1" presStyleIdx="0" presStyleCnt="13">
        <dgm:presLayoutVars>
          <dgm:bulletEnabled val="1"/>
        </dgm:presLayoutVars>
      </dgm:prSet>
      <dgm:spPr/>
    </dgm:pt>
    <dgm:pt modelId="{5A63AA9E-6B3D-40D6-B547-562C88F75CD0}" type="pres">
      <dgm:prSet presAssocID="{DDA72A77-E6F3-4F82-86E6-8F382CB66F79}" presName="sibTrans" presStyleLbl="sibTrans1D1" presStyleIdx="0" presStyleCnt="12"/>
      <dgm:spPr/>
    </dgm:pt>
    <dgm:pt modelId="{5A16FBA1-0497-4092-A2D8-5D58D6456874}" type="pres">
      <dgm:prSet presAssocID="{DDA72A77-E6F3-4F82-86E6-8F382CB66F79}" presName="connectorText" presStyleLbl="sibTrans1D1" presStyleIdx="0" presStyleCnt="12"/>
      <dgm:spPr/>
    </dgm:pt>
    <dgm:pt modelId="{56236352-F269-4B7F-B32F-4C12822B9A0F}" type="pres">
      <dgm:prSet presAssocID="{861AF0C3-2966-4997-ABB3-82EF69AEB997}" presName="node" presStyleLbl="node1" presStyleIdx="1" presStyleCnt="13">
        <dgm:presLayoutVars>
          <dgm:bulletEnabled val="1"/>
        </dgm:presLayoutVars>
      </dgm:prSet>
      <dgm:spPr/>
    </dgm:pt>
    <dgm:pt modelId="{235FB39C-BE1A-4535-85BC-186188D4AD10}" type="pres">
      <dgm:prSet presAssocID="{2368641C-EC73-40F5-BE86-FAE7AD2A740E}" presName="sibTrans" presStyleLbl="sibTrans1D1" presStyleIdx="1" presStyleCnt="12"/>
      <dgm:spPr/>
    </dgm:pt>
    <dgm:pt modelId="{B477392A-044D-4D84-85C5-9042DBE92B9A}" type="pres">
      <dgm:prSet presAssocID="{2368641C-EC73-40F5-BE86-FAE7AD2A740E}" presName="connectorText" presStyleLbl="sibTrans1D1" presStyleIdx="1" presStyleCnt="12"/>
      <dgm:spPr/>
    </dgm:pt>
    <dgm:pt modelId="{0F56C064-13B6-48E1-92FF-F7364B43978B}" type="pres">
      <dgm:prSet presAssocID="{56AF629C-37F8-446C-B110-7BE8BBFF50EC}" presName="node" presStyleLbl="node1" presStyleIdx="2" presStyleCnt="13">
        <dgm:presLayoutVars>
          <dgm:bulletEnabled val="1"/>
        </dgm:presLayoutVars>
      </dgm:prSet>
      <dgm:spPr/>
    </dgm:pt>
    <dgm:pt modelId="{CC854B13-CED7-4F1E-956C-A7D130A77DA7}" type="pres">
      <dgm:prSet presAssocID="{2CF1BC45-535C-46E9-8104-58FC657E4042}" presName="sibTrans" presStyleLbl="sibTrans1D1" presStyleIdx="2" presStyleCnt="12"/>
      <dgm:spPr/>
    </dgm:pt>
    <dgm:pt modelId="{DF7552AD-876F-4190-A30A-D1F01BDB7B6F}" type="pres">
      <dgm:prSet presAssocID="{2CF1BC45-535C-46E9-8104-58FC657E4042}" presName="connectorText" presStyleLbl="sibTrans1D1" presStyleIdx="2" presStyleCnt="12"/>
      <dgm:spPr/>
    </dgm:pt>
    <dgm:pt modelId="{27628876-2DDD-402E-BBBD-D9D583216F47}" type="pres">
      <dgm:prSet presAssocID="{D6C4B6C4-500B-49FA-A2CA-78FA8023DC47}" presName="node" presStyleLbl="node1" presStyleIdx="3" presStyleCnt="13">
        <dgm:presLayoutVars>
          <dgm:bulletEnabled val="1"/>
        </dgm:presLayoutVars>
      </dgm:prSet>
      <dgm:spPr/>
    </dgm:pt>
    <dgm:pt modelId="{C8E1B04A-5110-441C-A45B-26D1B9E0444C}" type="pres">
      <dgm:prSet presAssocID="{0EE8354A-EA8A-471C-8225-3268FE9F17E5}" presName="sibTrans" presStyleLbl="sibTrans1D1" presStyleIdx="3" presStyleCnt="12"/>
      <dgm:spPr/>
    </dgm:pt>
    <dgm:pt modelId="{6397C03C-1300-4838-B053-0AC71EB806F4}" type="pres">
      <dgm:prSet presAssocID="{0EE8354A-EA8A-471C-8225-3268FE9F17E5}" presName="connectorText" presStyleLbl="sibTrans1D1" presStyleIdx="3" presStyleCnt="12"/>
      <dgm:spPr/>
    </dgm:pt>
    <dgm:pt modelId="{F676FE7B-E7B5-4F5B-9F70-AC41D2FC9EE5}" type="pres">
      <dgm:prSet presAssocID="{F38C564D-3C1A-43E6-857F-5D51E82F9CF4}" presName="node" presStyleLbl="node1" presStyleIdx="4" presStyleCnt="13">
        <dgm:presLayoutVars>
          <dgm:bulletEnabled val="1"/>
        </dgm:presLayoutVars>
      </dgm:prSet>
      <dgm:spPr/>
    </dgm:pt>
    <dgm:pt modelId="{230ADECE-630B-4F65-9975-49742A8CC86A}" type="pres">
      <dgm:prSet presAssocID="{757A41A6-4E7D-4454-9F3D-FF9ACFBFD5CA}" presName="sibTrans" presStyleLbl="sibTrans1D1" presStyleIdx="4" presStyleCnt="12"/>
      <dgm:spPr/>
    </dgm:pt>
    <dgm:pt modelId="{0C87AFC6-A114-4A9D-8DFF-5D096F898B3A}" type="pres">
      <dgm:prSet presAssocID="{757A41A6-4E7D-4454-9F3D-FF9ACFBFD5CA}" presName="connectorText" presStyleLbl="sibTrans1D1" presStyleIdx="4" presStyleCnt="12"/>
      <dgm:spPr/>
    </dgm:pt>
    <dgm:pt modelId="{59710C61-7322-4A43-A79E-D6C0AC04739B}" type="pres">
      <dgm:prSet presAssocID="{68FC0C05-B822-4B7A-ABEC-C2CA0198B86A}" presName="node" presStyleLbl="node1" presStyleIdx="5" presStyleCnt="13">
        <dgm:presLayoutVars>
          <dgm:bulletEnabled val="1"/>
        </dgm:presLayoutVars>
      </dgm:prSet>
      <dgm:spPr/>
    </dgm:pt>
    <dgm:pt modelId="{7AA60060-E9A0-4D38-8786-4D477545811B}" type="pres">
      <dgm:prSet presAssocID="{E78DDA1F-D3CC-4793-98D1-889AD44170D1}" presName="sibTrans" presStyleLbl="sibTrans1D1" presStyleIdx="5" presStyleCnt="12"/>
      <dgm:spPr/>
    </dgm:pt>
    <dgm:pt modelId="{FFAA6419-AE07-42A7-BBD5-C941015225A2}" type="pres">
      <dgm:prSet presAssocID="{E78DDA1F-D3CC-4793-98D1-889AD44170D1}" presName="connectorText" presStyleLbl="sibTrans1D1" presStyleIdx="5" presStyleCnt="12"/>
      <dgm:spPr/>
    </dgm:pt>
    <dgm:pt modelId="{8556DA71-4694-452C-B58B-F7472832D08C}" type="pres">
      <dgm:prSet presAssocID="{54D13040-C4B0-4DE9-928A-0CBF0D37F348}" presName="node" presStyleLbl="node1" presStyleIdx="6" presStyleCnt="13">
        <dgm:presLayoutVars>
          <dgm:bulletEnabled val="1"/>
        </dgm:presLayoutVars>
      </dgm:prSet>
      <dgm:spPr/>
    </dgm:pt>
    <dgm:pt modelId="{DC83E5DA-16E2-4C97-93E0-2C67AFC07C86}" type="pres">
      <dgm:prSet presAssocID="{FC3E938E-1F8B-47F8-9B82-12534E3B7320}" presName="sibTrans" presStyleLbl="sibTrans1D1" presStyleIdx="6" presStyleCnt="12"/>
      <dgm:spPr/>
    </dgm:pt>
    <dgm:pt modelId="{C2B51C88-8A45-4D32-9A4B-1CAA47D94ABA}" type="pres">
      <dgm:prSet presAssocID="{FC3E938E-1F8B-47F8-9B82-12534E3B7320}" presName="connectorText" presStyleLbl="sibTrans1D1" presStyleIdx="6" presStyleCnt="12"/>
      <dgm:spPr/>
    </dgm:pt>
    <dgm:pt modelId="{EC458E52-8EB8-464D-A579-E93E65DB7BF2}" type="pres">
      <dgm:prSet presAssocID="{120C8DF7-EF3C-4C8C-BE0E-84A3E61F7A06}" presName="node" presStyleLbl="node1" presStyleIdx="7" presStyleCnt="13">
        <dgm:presLayoutVars>
          <dgm:bulletEnabled val="1"/>
        </dgm:presLayoutVars>
      </dgm:prSet>
      <dgm:spPr/>
    </dgm:pt>
    <dgm:pt modelId="{0A1D4B19-C492-44F7-860B-CF0CB827B4C9}" type="pres">
      <dgm:prSet presAssocID="{CE1E87CA-0264-4406-A2A5-415D1CFA5146}" presName="sibTrans" presStyleLbl="sibTrans1D1" presStyleIdx="7" presStyleCnt="12"/>
      <dgm:spPr/>
    </dgm:pt>
    <dgm:pt modelId="{6EBC6AB9-D38E-4E63-8868-8FE27F9499BC}" type="pres">
      <dgm:prSet presAssocID="{CE1E87CA-0264-4406-A2A5-415D1CFA5146}" presName="connectorText" presStyleLbl="sibTrans1D1" presStyleIdx="7" presStyleCnt="12"/>
      <dgm:spPr/>
    </dgm:pt>
    <dgm:pt modelId="{0BCD699F-739C-4D2B-9546-1A87672D338F}" type="pres">
      <dgm:prSet presAssocID="{34983ACF-3832-46B3-BEBD-79115B7891C0}" presName="node" presStyleLbl="node1" presStyleIdx="8" presStyleCnt="13">
        <dgm:presLayoutVars>
          <dgm:bulletEnabled val="1"/>
        </dgm:presLayoutVars>
      </dgm:prSet>
      <dgm:spPr/>
    </dgm:pt>
    <dgm:pt modelId="{3442B1A9-077B-4CC5-A14E-9A93749EC7A7}" type="pres">
      <dgm:prSet presAssocID="{365E3E9C-B64B-4554-9EFD-29477431F675}" presName="sibTrans" presStyleLbl="sibTrans1D1" presStyleIdx="8" presStyleCnt="12"/>
      <dgm:spPr/>
    </dgm:pt>
    <dgm:pt modelId="{6400C8AF-BB11-4FDD-B896-D5B31C1CF721}" type="pres">
      <dgm:prSet presAssocID="{365E3E9C-B64B-4554-9EFD-29477431F675}" presName="connectorText" presStyleLbl="sibTrans1D1" presStyleIdx="8" presStyleCnt="12"/>
      <dgm:spPr/>
    </dgm:pt>
    <dgm:pt modelId="{A3AF7A6D-FFBB-4BDC-B5C9-939A50EC864C}" type="pres">
      <dgm:prSet presAssocID="{1D6059A3-AC75-4388-BA6F-A0581318C790}" presName="node" presStyleLbl="node1" presStyleIdx="9" presStyleCnt="13">
        <dgm:presLayoutVars>
          <dgm:bulletEnabled val="1"/>
        </dgm:presLayoutVars>
      </dgm:prSet>
      <dgm:spPr/>
    </dgm:pt>
    <dgm:pt modelId="{5E29AFDE-A87C-483A-AFD4-C7F91A14E52B}" type="pres">
      <dgm:prSet presAssocID="{A1C8F422-6EB7-4265-B736-AF956B8E7D0E}" presName="sibTrans" presStyleLbl="sibTrans1D1" presStyleIdx="9" presStyleCnt="12"/>
      <dgm:spPr/>
    </dgm:pt>
    <dgm:pt modelId="{BDE59B0F-FC04-40C7-8286-BD5022999FCB}" type="pres">
      <dgm:prSet presAssocID="{A1C8F422-6EB7-4265-B736-AF956B8E7D0E}" presName="connectorText" presStyleLbl="sibTrans1D1" presStyleIdx="9" presStyleCnt="12"/>
      <dgm:spPr/>
    </dgm:pt>
    <dgm:pt modelId="{505D89A0-8AD7-4F15-8A6C-7DB37EEE7104}" type="pres">
      <dgm:prSet presAssocID="{D64B9802-DF0A-4E33-BC1A-12A7B98DE80F}" presName="node" presStyleLbl="node1" presStyleIdx="10" presStyleCnt="13">
        <dgm:presLayoutVars>
          <dgm:bulletEnabled val="1"/>
        </dgm:presLayoutVars>
      </dgm:prSet>
      <dgm:spPr/>
    </dgm:pt>
    <dgm:pt modelId="{2788990A-43D1-43DA-82A9-EFB1B402BEE6}" type="pres">
      <dgm:prSet presAssocID="{C91F3E43-3C86-42E7-B9E4-5BFFF4848101}" presName="sibTrans" presStyleLbl="sibTrans1D1" presStyleIdx="10" presStyleCnt="12"/>
      <dgm:spPr/>
    </dgm:pt>
    <dgm:pt modelId="{4A611FF8-0EC1-4205-B048-512792CE9A08}" type="pres">
      <dgm:prSet presAssocID="{C91F3E43-3C86-42E7-B9E4-5BFFF4848101}" presName="connectorText" presStyleLbl="sibTrans1D1" presStyleIdx="10" presStyleCnt="12"/>
      <dgm:spPr/>
    </dgm:pt>
    <dgm:pt modelId="{DF11CAC2-1855-4EEA-A778-FC486EB09587}" type="pres">
      <dgm:prSet presAssocID="{FC03A62F-00CE-4761-8084-F69CA5986CA9}" presName="node" presStyleLbl="node1" presStyleIdx="11" presStyleCnt="13">
        <dgm:presLayoutVars>
          <dgm:bulletEnabled val="1"/>
        </dgm:presLayoutVars>
      </dgm:prSet>
      <dgm:spPr/>
    </dgm:pt>
    <dgm:pt modelId="{EF0E55C2-CC68-4ED3-8A01-92F394193621}" type="pres">
      <dgm:prSet presAssocID="{AC66EACA-9441-4953-8010-512AB74D73B3}" presName="sibTrans" presStyleLbl="sibTrans1D1" presStyleIdx="11" presStyleCnt="12"/>
      <dgm:spPr/>
    </dgm:pt>
    <dgm:pt modelId="{AF4F39F0-C8A5-4CA3-A451-ACDDFB134970}" type="pres">
      <dgm:prSet presAssocID="{AC66EACA-9441-4953-8010-512AB74D73B3}" presName="connectorText" presStyleLbl="sibTrans1D1" presStyleIdx="11" presStyleCnt="12"/>
      <dgm:spPr/>
    </dgm:pt>
    <dgm:pt modelId="{FB122D5F-F153-4BE2-ADC8-03F6857B4151}" type="pres">
      <dgm:prSet presAssocID="{E9CD561B-2EAE-4B3D-BB5B-9ED117A8348B}" presName="node" presStyleLbl="node1" presStyleIdx="12" presStyleCnt="13">
        <dgm:presLayoutVars>
          <dgm:bulletEnabled val="1"/>
        </dgm:presLayoutVars>
      </dgm:prSet>
      <dgm:spPr/>
    </dgm:pt>
  </dgm:ptLst>
  <dgm:cxnLst>
    <dgm:cxn modelId="{C2826008-0972-4977-8CC8-832A74A49F35}" type="presOf" srcId="{E9CD561B-2EAE-4B3D-BB5B-9ED117A8348B}" destId="{FB122D5F-F153-4BE2-ADC8-03F6857B4151}" srcOrd="0" destOrd="0" presId="urn:microsoft.com/office/officeart/2005/8/layout/bProcess3"/>
    <dgm:cxn modelId="{C0AF7D0B-342C-4759-AEB4-31716CF85CB7}" type="presOf" srcId="{1D6059A3-AC75-4388-BA6F-A0581318C790}" destId="{A3AF7A6D-FFBB-4BDC-B5C9-939A50EC864C}" srcOrd="0" destOrd="0" presId="urn:microsoft.com/office/officeart/2005/8/layout/bProcess3"/>
    <dgm:cxn modelId="{8F763E0D-8F00-474A-81B6-C0341C5C3AF0}" type="presOf" srcId="{2CF1BC45-535C-46E9-8104-58FC657E4042}" destId="{DF7552AD-876F-4190-A30A-D1F01BDB7B6F}" srcOrd="1" destOrd="0" presId="urn:microsoft.com/office/officeart/2005/8/layout/bProcess3"/>
    <dgm:cxn modelId="{E2AC1E13-186C-4A75-A1DB-D72F8A2D4678}" type="presOf" srcId="{56AF629C-37F8-446C-B110-7BE8BBFF50EC}" destId="{0F56C064-13B6-48E1-92FF-F7364B43978B}" srcOrd="0" destOrd="0" presId="urn:microsoft.com/office/officeart/2005/8/layout/bProcess3"/>
    <dgm:cxn modelId="{FD538F13-D893-4876-8D26-6DA84699287F}" type="presOf" srcId="{E78DDA1F-D3CC-4793-98D1-889AD44170D1}" destId="{7AA60060-E9A0-4D38-8786-4D477545811B}" srcOrd="0" destOrd="0" presId="urn:microsoft.com/office/officeart/2005/8/layout/bProcess3"/>
    <dgm:cxn modelId="{18ED5F1B-784C-4419-9CD1-D9ED4E1EC656}" type="presOf" srcId="{FC3E938E-1F8B-47F8-9B82-12534E3B7320}" destId="{DC83E5DA-16E2-4C97-93E0-2C67AFC07C86}" srcOrd="0" destOrd="0" presId="urn:microsoft.com/office/officeart/2005/8/layout/bProcess3"/>
    <dgm:cxn modelId="{9E6EE11F-C232-421F-8BD0-3D597CF10232}" type="presOf" srcId="{F38C564D-3C1A-43E6-857F-5D51E82F9CF4}" destId="{F676FE7B-E7B5-4F5B-9F70-AC41D2FC9EE5}" srcOrd="0" destOrd="0" presId="urn:microsoft.com/office/officeart/2005/8/layout/bProcess3"/>
    <dgm:cxn modelId="{2CB91932-0115-407A-9E83-F631ADA6BA97}" srcId="{F7BA203C-283D-4E64-960F-D6E79BACCFCB}" destId="{E9CD561B-2EAE-4B3D-BB5B-9ED117A8348B}" srcOrd="12" destOrd="0" parTransId="{7EDBE779-A630-4CA3-8A19-F68DE1137D35}" sibTransId="{C26F0A6F-95D9-4CFE-990A-DBB3CF99F669}"/>
    <dgm:cxn modelId="{B0C75233-9EDE-4ED5-B215-D86048A9C83C}" srcId="{F7BA203C-283D-4E64-960F-D6E79BACCFCB}" destId="{FC03A62F-00CE-4761-8084-F69CA5986CA9}" srcOrd="11" destOrd="0" parTransId="{DA67D786-F436-4582-A73B-55D57B865A94}" sibTransId="{AC66EACA-9441-4953-8010-512AB74D73B3}"/>
    <dgm:cxn modelId="{F613F133-B58B-41F4-A037-E7298B0E982C}" type="presOf" srcId="{A1C8F422-6EB7-4265-B736-AF956B8E7D0E}" destId="{BDE59B0F-FC04-40C7-8286-BD5022999FCB}" srcOrd="1" destOrd="0" presId="urn:microsoft.com/office/officeart/2005/8/layout/bProcess3"/>
    <dgm:cxn modelId="{76921435-8C58-4631-AE0F-4752D538D69F}" type="presOf" srcId="{FC03A62F-00CE-4761-8084-F69CA5986CA9}" destId="{DF11CAC2-1855-4EEA-A778-FC486EB09587}" srcOrd="0" destOrd="0" presId="urn:microsoft.com/office/officeart/2005/8/layout/bProcess3"/>
    <dgm:cxn modelId="{C2F3A65D-7992-4C11-A864-851AE50CAFE0}" srcId="{F7BA203C-283D-4E64-960F-D6E79BACCFCB}" destId="{54D13040-C4B0-4DE9-928A-0CBF0D37F348}" srcOrd="6" destOrd="0" parTransId="{5DD6DFB1-0E16-4509-8FD3-41A5E5C8A940}" sibTransId="{FC3E938E-1F8B-47F8-9B82-12534E3B7320}"/>
    <dgm:cxn modelId="{C8014161-DC08-478E-9D65-2AA8F86FC048}" srcId="{F7BA203C-283D-4E64-960F-D6E79BACCFCB}" destId="{D6C4B6C4-500B-49FA-A2CA-78FA8023DC47}" srcOrd="3" destOrd="0" parTransId="{6EB2071E-3323-4F5C-84A8-1AEE0AF42387}" sibTransId="{0EE8354A-EA8A-471C-8225-3268FE9F17E5}"/>
    <dgm:cxn modelId="{B88E3562-11F7-44BD-B806-ADE44F4FBA96}" type="presOf" srcId="{AC66EACA-9441-4953-8010-512AB74D73B3}" destId="{EF0E55C2-CC68-4ED3-8A01-92F394193621}" srcOrd="0" destOrd="0" presId="urn:microsoft.com/office/officeart/2005/8/layout/bProcess3"/>
    <dgm:cxn modelId="{22E3B563-2B34-41FF-B8F0-72CD93C77999}" type="presOf" srcId="{365E3E9C-B64B-4554-9EFD-29477431F675}" destId="{3442B1A9-077B-4CC5-A14E-9A93749EC7A7}" srcOrd="0" destOrd="0" presId="urn:microsoft.com/office/officeart/2005/8/layout/bProcess3"/>
    <dgm:cxn modelId="{395FCE43-6EF0-4308-B49F-D5420F214D0B}" srcId="{F7BA203C-283D-4E64-960F-D6E79BACCFCB}" destId="{68FC0C05-B822-4B7A-ABEC-C2CA0198B86A}" srcOrd="5" destOrd="0" parTransId="{8D75C764-A97D-4D98-80A6-94C517456162}" sibTransId="{E78DDA1F-D3CC-4793-98D1-889AD44170D1}"/>
    <dgm:cxn modelId="{3CAFED63-031B-4474-9E8E-42071D98E4A8}" type="presOf" srcId="{861AF0C3-2966-4997-ABB3-82EF69AEB997}" destId="{56236352-F269-4B7F-B32F-4C12822B9A0F}" srcOrd="0" destOrd="0" presId="urn:microsoft.com/office/officeart/2005/8/layout/bProcess3"/>
    <dgm:cxn modelId="{CA613B64-5579-469F-91C2-B9E564B07BD8}" type="presOf" srcId="{D64B9802-DF0A-4E33-BC1A-12A7B98DE80F}" destId="{505D89A0-8AD7-4F15-8A6C-7DB37EEE7104}" srcOrd="0" destOrd="0" presId="urn:microsoft.com/office/officeart/2005/8/layout/bProcess3"/>
    <dgm:cxn modelId="{4395CF67-6AD2-4885-9C3D-CD72605B3C61}" type="presOf" srcId="{A1C8F422-6EB7-4265-B736-AF956B8E7D0E}" destId="{5E29AFDE-A87C-483A-AFD4-C7F91A14E52B}" srcOrd="0" destOrd="0" presId="urn:microsoft.com/office/officeart/2005/8/layout/bProcess3"/>
    <dgm:cxn modelId="{31AAFE6A-8A66-40EE-9A7D-1AC565BBE9E0}" type="presOf" srcId="{DDA72A77-E6F3-4F82-86E6-8F382CB66F79}" destId="{5A63AA9E-6B3D-40D6-B547-562C88F75CD0}" srcOrd="0" destOrd="0" presId="urn:microsoft.com/office/officeart/2005/8/layout/bProcess3"/>
    <dgm:cxn modelId="{9E419A4C-F2BD-4ED5-8CC1-88A3A8EB90B2}" type="presOf" srcId="{2368641C-EC73-40F5-BE86-FAE7AD2A740E}" destId="{235FB39C-BE1A-4535-85BC-186188D4AD10}" srcOrd="0" destOrd="0" presId="urn:microsoft.com/office/officeart/2005/8/layout/bProcess3"/>
    <dgm:cxn modelId="{AFAE2374-30B7-4E2E-9683-02040B677B3A}" srcId="{F7BA203C-283D-4E64-960F-D6E79BACCFCB}" destId="{120C8DF7-EF3C-4C8C-BE0E-84A3E61F7A06}" srcOrd="7" destOrd="0" parTransId="{F87002E9-E4AD-4FE2-A596-F84C2AADB508}" sibTransId="{CE1E87CA-0264-4406-A2A5-415D1CFA5146}"/>
    <dgm:cxn modelId="{14F09D77-EE52-48D2-8D93-8C6C4F59C56E}" srcId="{F7BA203C-283D-4E64-960F-D6E79BACCFCB}" destId="{F38C564D-3C1A-43E6-857F-5D51E82F9CF4}" srcOrd="4" destOrd="0" parTransId="{803642E2-E9AA-4D55-A8CF-DB577EF3AA12}" sibTransId="{757A41A6-4E7D-4454-9F3D-FF9ACFBFD5CA}"/>
    <dgm:cxn modelId="{89B84D7B-CEFD-4C88-8CF7-50C05751ACBA}" type="presOf" srcId="{F7BA203C-283D-4E64-960F-D6E79BACCFCB}" destId="{99DFD5F7-F5CD-4B21-8C35-E343718F8AA5}" srcOrd="0" destOrd="0" presId="urn:microsoft.com/office/officeart/2005/8/layout/bProcess3"/>
    <dgm:cxn modelId="{C56C6F88-29D8-4B7B-B696-41FBF2CA6D5A}" type="presOf" srcId="{B284E0C1-901A-4ED7-98AB-A8485A3C9BE1}" destId="{D6B8A79C-74A2-41CD-A08F-185195A13253}" srcOrd="0" destOrd="0" presId="urn:microsoft.com/office/officeart/2005/8/layout/bProcess3"/>
    <dgm:cxn modelId="{21C2B989-28EB-41B7-9029-4352F4207AB6}" type="presOf" srcId="{CE1E87CA-0264-4406-A2A5-415D1CFA5146}" destId="{0A1D4B19-C492-44F7-860B-CF0CB827B4C9}" srcOrd="0" destOrd="0" presId="urn:microsoft.com/office/officeart/2005/8/layout/bProcess3"/>
    <dgm:cxn modelId="{1EA6C893-F77D-40A3-B4F8-33C48BEFDCD4}" type="presOf" srcId="{120C8DF7-EF3C-4C8C-BE0E-84A3E61F7A06}" destId="{EC458E52-8EB8-464D-A579-E93E65DB7BF2}" srcOrd="0" destOrd="0" presId="urn:microsoft.com/office/officeart/2005/8/layout/bProcess3"/>
    <dgm:cxn modelId="{91A80D98-3632-46F9-9415-73DCE686745B}" type="presOf" srcId="{0EE8354A-EA8A-471C-8225-3268FE9F17E5}" destId="{C8E1B04A-5110-441C-A45B-26D1B9E0444C}" srcOrd="0" destOrd="0" presId="urn:microsoft.com/office/officeart/2005/8/layout/bProcess3"/>
    <dgm:cxn modelId="{1185E898-9A2C-47E0-80AD-6467C3AD8F2C}" srcId="{F7BA203C-283D-4E64-960F-D6E79BACCFCB}" destId="{861AF0C3-2966-4997-ABB3-82EF69AEB997}" srcOrd="1" destOrd="0" parTransId="{2283BE3C-A3B4-4553-B906-691D7150D12C}" sibTransId="{2368641C-EC73-40F5-BE86-FAE7AD2A740E}"/>
    <dgm:cxn modelId="{CF7C9299-9D4F-4ADD-A3A1-2D27D4390205}" srcId="{F7BA203C-283D-4E64-960F-D6E79BACCFCB}" destId="{D64B9802-DF0A-4E33-BC1A-12A7B98DE80F}" srcOrd="10" destOrd="0" parTransId="{58FFCC83-E371-4CD9-BD19-9EACDF36A287}" sibTransId="{C91F3E43-3C86-42E7-B9E4-5BFFF4848101}"/>
    <dgm:cxn modelId="{AE06CCA6-5D48-4500-B0DE-32D7A9A58529}" type="presOf" srcId="{FC3E938E-1F8B-47F8-9B82-12534E3B7320}" destId="{C2B51C88-8A45-4D32-9A4B-1CAA47D94ABA}" srcOrd="1" destOrd="0" presId="urn:microsoft.com/office/officeart/2005/8/layout/bProcess3"/>
    <dgm:cxn modelId="{0D6568A8-B2D1-4D1E-8525-30E74D36E526}" type="presOf" srcId="{68FC0C05-B822-4B7A-ABEC-C2CA0198B86A}" destId="{59710C61-7322-4A43-A79E-D6C0AC04739B}" srcOrd="0" destOrd="0" presId="urn:microsoft.com/office/officeart/2005/8/layout/bProcess3"/>
    <dgm:cxn modelId="{C9D921AA-3667-4DE2-90C8-BCEF02AF1B54}" type="presOf" srcId="{365E3E9C-B64B-4554-9EFD-29477431F675}" destId="{6400C8AF-BB11-4FDD-B896-D5B31C1CF721}" srcOrd="1" destOrd="0" presId="urn:microsoft.com/office/officeart/2005/8/layout/bProcess3"/>
    <dgm:cxn modelId="{8164A6AA-BF1B-4CD9-871F-F4A2A3A4CA9F}" type="presOf" srcId="{CE1E87CA-0264-4406-A2A5-415D1CFA5146}" destId="{6EBC6AB9-D38E-4E63-8868-8FE27F9499BC}" srcOrd="1" destOrd="0" presId="urn:microsoft.com/office/officeart/2005/8/layout/bProcess3"/>
    <dgm:cxn modelId="{8F8F09B4-A07E-463D-A9ED-E1932656CA00}" type="presOf" srcId="{E78DDA1F-D3CC-4793-98D1-889AD44170D1}" destId="{FFAA6419-AE07-42A7-BBD5-C941015225A2}" srcOrd="1" destOrd="0" presId="urn:microsoft.com/office/officeart/2005/8/layout/bProcess3"/>
    <dgm:cxn modelId="{5227DDB5-9FD1-4C57-8979-896FC65593E5}" type="presOf" srcId="{2CF1BC45-535C-46E9-8104-58FC657E4042}" destId="{CC854B13-CED7-4F1E-956C-A7D130A77DA7}" srcOrd="0" destOrd="0" presId="urn:microsoft.com/office/officeart/2005/8/layout/bProcess3"/>
    <dgm:cxn modelId="{36C6F2B5-3526-4AE3-A156-94CA542705BD}" type="presOf" srcId="{D6C4B6C4-500B-49FA-A2CA-78FA8023DC47}" destId="{27628876-2DDD-402E-BBBD-D9D583216F47}" srcOrd="0" destOrd="0" presId="urn:microsoft.com/office/officeart/2005/8/layout/bProcess3"/>
    <dgm:cxn modelId="{651DA9B8-7433-4554-A752-57D47080AE52}" type="presOf" srcId="{2368641C-EC73-40F5-BE86-FAE7AD2A740E}" destId="{B477392A-044D-4D84-85C5-9042DBE92B9A}" srcOrd="1" destOrd="0" presId="urn:microsoft.com/office/officeart/2005/8/layout/bProcess3"/>
    <dgm:cxn modelId="{6430C4B8-F7D5-4402-BFCA-EC62B4F7D2AA}" srcId="{F7BA203C-283D-4E64-960F-D6E79BACCFCB}" destId="{B284E0C1-901A-4ED7-98AB-A8485A3C9BE1}" srcOrd="0" destOrd="0" parTransId="{D3599EA8-A6FC-424B-980F-8E378F60C38F}" sibTransId="{DDA72A77-E6F3-4F82-86E6-8F382CB66F79}"/>
    <dgm:cxn modelId="{BC9D86BB-B750-407D-B3C3-EBA850DBB2BE}" srcId="{F7BA203C-283D-4E64-960F-D6E79BACCFCB}" destId="{1D6059A3-AC75-4388-BA6F-A0581318C790}" srcOrd="9" destOrd="0" parTransId="{64363057-48F6-4478-835E-0DEE15B953BC}" sibTransId="{A1C8F422-6EB7-4265-B736-AF956B8E7D0E}"/>
    <dgm:cxn modelId="{C1A199C6-AAC4-4338-B510-D526CA885807}" srcId="{F7BA203C-283D-4E64-960F-D6E79BACCFCB}" destId="{56AF629C-37F8-446C-B110-7BE8BBFF50EC}" srcOrd="2" destOrd="0" parTransId="{9F1875ED-4DCB-4F47-8011-B1062D95A4A4}" sibTransId="{2CF1BC45-535C-46E9-8104-58FC657E4042}"/>
    <dgm:cxn modelId="{28788BCB-F0A4-4D9A-AD46-77143AA53DFD}" type="presOf" srcId="{C91F3E43-3C86-42E7-B9E4-5BFFF4848101}" destId="{2788990A-43D1-43DA-82A9-EFB1B402BEE6}" srcOrd="0" destOrd="0" presId="urn:microsoft.com/office/officeart/2005/8/layout/bProcess3"/>
    <dgm:cxn modelId="{7F6FCAD7-7788-4DA3-A5F7-221C216B5EF0}" type="presOf" srcId="{C91F3E43-3C86-42E7-B9E4-5BFFF4848101}" destId="{4A611FF8-0EC1-4205-B048-512792CE9A08}" srcOrd="1" destOrd="0" presId="urn:microsoft.com/office/officeart/2005/8/layout/bProcess3"/>
    <dgm:cxn modelId="{DBDCEADD-BF0B-4F81-88F8-A45BE19E2457}" type="presOf" srcId="{AC66EACA-9441-4953-8010-512AB74D73B3}" destId="{AF4F39F0-C8A5-4CA3-A451-ACDDFB134970}" srcOrd="1" destOrd="0" presId="urn:microsoft.com/office/officeart/2005/8/layout/bProcess3"/>
    <dgm:cxn modelId="{F4A6E4E0-A6AF-4F1A-AD6D-7C098FAC6C0E}" type="presOf" srcId="{34983ACF-3832-46B3-BEBD-79115B7891C0}" destId="{0BCD699F-739C-4D2B-9546-1A87672D338F}" srcOrd="0" destOrd="0" presId="urn:microsoft.com/office/officeart/2005/8/layout/bProcess3"/>
    <dgm:cxn modelId="{64DB1AE1-E032-4A62-885D-B81055927562}" type="presOf" srcId="{757A41A6-4E7D-4454-9F3D-FF9ACFBFD5CA}" destId="{0C87AFC6-A114-4A9D-8DFF-5D096F898B3A}" srcOrd="1" destOrd="0" presId="urn:microsoft.com/office/officeart/2005/8/layout/bProcess3"/>
    <dgm:cxn modelId="{0B9BCBE7-D2CA-4A63-8E88-BAC0FCDF8B50}" srcId="{F7BA203C-283D-4E64-960F-D6E79BACCFCB}" destId="{34983ACF-3832-46B3-BEBD-79115B7891C0}" srcOrd="8" destOrd="0" parTransId="{9CB46DC2-B26B-4D49-B245-669891A86757}" sibTransId="{365E3E9C-B64B-4554-9EFD-29477431F675}"/>
    <dgm:cxn modelId="{D706EBEA-AF05-4429-9F47-BC4F9E515035}" type="presOf" srcId="{DDA72A77-E6F3-4F82-86E6-8F382CB66F79}" destId="{5A16FBA1-0497-4092-A2D8-5D58D6456874}" srcOrd="1" destOrd="0" presId="urn:microsoft.com/office/officeart/2005/8/layout/bProcess3"/>
    <dgm:cxn modelId="{211B99F5-1D58-42C2-B2CD-263C3FC1F16C}" type="presOf" srcId="{0EE8354A-EA8A-471C-8225-3268FE9F17E5}" destId="{6397C03C-1300-4838-B053-0AC71EB806F4}" srcOrd="1" destOrd="0" presId="urn:microsoft.com/office/officeart/2005/8/layout/bProcess3"/>
    <dgm:cxn modelId="{F92C88FB-BA13-4DB4-9242-4D0FDE1AB4A4}" type="presOf" srcId="{757A41A6-4E7D-4454-9F3D-FF9ACFBFD5CA}" destId="{230ADECE-630B-4F65-9975-49742A8CC86A}" srcOrd="0" destOrd="0" presId="urn:microsoft.com/office/officeart/2005/8/layout/bProcess3"/>
    <dgm:cxn modelId="{7A540AFC-58FD-49D0-B986-21DB22A9FEE6}" type="presOf" srcId="{54D13040-C4B0-4DE9-928A-0CBF0D37F348}" destId="{8556DA71-4694-452C-B58B-F7472832D08C}" srcOrd="0" destOrd="0" presId="urn:microsoft.com/office/officeart/2005/8/layout/bProcess3"/>
    <dgm:cxn modelId="{CC471B67-0233-4D9D-B9B3-11528171D3FA}" type="presParOf" srcId="{99DFD5F7-F5CD-4B21-8C35-E343718F8AA5}" destId="{D6B8A79C-74A2-41CD-A08F-185195A13253}" srcOrd="0" destOrd="0" presId="urn:microsoft.com/office/officeart/2005/8/layout/bProcess3"/>
    <dgm:cxn modelId="{0B4A9AB2-0355-42E0-9C97-985A66F1443D}" type="presParOf" srcId="{99DFD5F7-F5CD-4B21-8C35-E343718F8AA5}" destId="{5A63AA9E-6B3D-40D6-B547-562C88F75CD0}" srcOrd="1" destOrd="0" presId="urn:microsoft.com/office/officeart/2005/8/layout/bProcess3"/>
    <dgm:cxn modelId="{7D0D0F58-0FE4-4A29-88DC-CF80E98A206F}" type="presParOf" srcId="{5A63AA9E-6B3D-40D6-B547-562C88F75CD0}" destId="{5A16FBA1-0497-4092-A2D8-5D58D6456874}" srcOrd="0" destOrd="0" presId="urn:microsoft.com/office/officeart/2005/8/layout/bProcess3"/>
    <dgm:cxn modelId="{23710EEF-688A-46A8-AA15-858226BC76BD}" type="presParOf" srcId="{99DFD5F7-F5CD-4B21-8C35-E343718F8AA5}" destId="{56236352-F269-4B7F-B32F-4C12822B9A0F}" srcOrd="2" destOrd="0" presId="urn:microsoft.com/office/officeart/2005/8/layout/bProcess3"/>
    <dgm:cxn modelId="{708943A0-D65F-477C-AF13-110396834EEB}" type="presParOf" srcId="{99DFD5F7-F5CD-4B21-8C35-E343718F8AA5}" destId="{235FB39C-BE1A-4535-85BC-186188D4AD10}" srcOrd="3" destOrd="0" presId="urn:microsoft.com/office/officeart/2005/8/layout/bProcess3"/>
    <dgm:cxn modelId="{DA8B8F57-FCBF-45E8-BB3E-6539AE2911B4}" type="presParOf" srcId="{235FB39C-BE1A-4535-85BC-186188D4AD10}" destId="{B477392A-044D-4D84-85C5-9042DBE92B9A}" srcOrd="0" destOrd="0" presId="urn:microsoft.com/office/officeart/2005/8/layout/bProcess3"/>
    <dgm:cxn modelId="{8FD9CB63-D7EB-4829-94D0-A22A046E9B39}" type="presParOf" srcId="{99DFD5F7-F5CD-4B21-8C35-E343718F8AA5}" destId="{0F56C064-13B6-48E1-92FF-F7364B43978B}" srcOrd="4" destOrd="0" presId="urn:microsoft.com/office/officeart/2005/8/layout/bProcess3"/>
    <dgm:cxn modelId="{CB3BE424-0DF4-4CA1-8FB3-B5F22230C3CA}" type="presParOf" srcId="{99DFD5F7-F5CD-4B21-8C35-E343718F8AA5}" destId="{CC854B13-CED7-4F1E-956C-A7D130A77DA7}" srcOrd="5" destOrd="0" presId="urn:microsoft.com/office/officeart/2005/8/layout/bProcess3"/>
    <dgm:cxn modelId="{7C049FF9-CBBF-4586-AC58-6C8B3DBCA023}" type="presParOf" srcId="{CC854B13-CED7-4F1E-956C-A7D130A77DA7}" destId="{DF7552AD-876F-4190-A30A-D1F01BDB7B6F}" srcOrd="0" destOrd="0" presId="urn:microsoft.com/office/officeart/2005/8/layout/bProcess3"/>
    <dgm:cxn modelId="{2AF78EE3-84CD-4AA1-B3F7-7918A95AC3C9}" type="presParOf" srcId="{99DFD5F7-F5CD-4B21-8C35-E343718F8AA5}" destId="{27628876-2DDD-402E-BBBD-D9D583216F47}" srcOrd="6" destOrd="0" presId="urn:microsoft.com/office/officeart/2005/8/layout/bProcess3"/>
    <dgm:cxn modelId="{FB99DAF7-3E82-4A9B-83C0-CA5476CBE064}" type="presParOf" srcId="{99DFD5F7-F5CD-4B21-8C35-E343718F8AA5}" destId="{C8E1B04A-5110-441C-A45B-26D1B9E0444C}" srcOrd="7" destOrd="0" presId="urn:microsoft.com/office/officeart/2005/8/layout/bProcess3"/>
    <dgm:cxn modelId="{806EE086-F4B8-4BE1-B1AE-1E9F065C9E8D}" type="presParOf" srcId="{C8E1B04A-5110-441C-A45B-26D1B9E0444C}" destId="{6397C03C-1300-4838-B053-0AC71EB806F4}" srcOrd="0" destOrd="0" presId="urn:microsoft.com/office/officeart/2005/8/layout/bProcess3"/>
    <dgm:cxn modelId="{A164883A-F544-43EC-95EC-9403928C3D37}" type="presParOf" srcId="{99DFD5F7-F5CD-4B21-8C35-E343718F8AA5}" destId="{F676FE7B-E7B5-4F5B-9F70-AC41D2FC9EE5}" srcOrd="8" destOrd="0" presId="urn:microsoft.com/office/officeart/2005/8/layout/bProcess3"/>
    <dgm:cxn modelId="{159418A0-C11C-42AD-9840-31EEBE9B5450}" type="presParOf" srcId="{99DFD5F7-F5CD-4B21-8C35-E343718F8AA5}" destId="{230ADECE-630B-4F65-9975-49742A8CC86A}" srcOrd="9" destOrd="0" presId="urn:microsoft.com/office/officeart/2005/8/layout/bProcess3"/>
    <dgm:cxn modelId="{52D6F44B-CAAC-44DD-9D71-4DEC35D3B871}" type="presParOf" srcId="{230ADECE-630B-4F65-9975-49742A8CC86A}" destId="{0C87AFC6-A114-4A9D-8DFF-5D096F898B3A}" srcOrd="0" destOrd="0" presId="urn:microsoft.com/office/officeart/2005/8/layout/bProcess3"/>
    <dgm:cxn modelId="{6D8025F8-8399-4A53-918F-F03BC6C5598C}" type="presParOf" srcId="{99DFD5F7-F5CD-4B21-8C35-E343718F8AA5}" destId="{59710C61-7322-4A43-A79E-D6C0AC04739B}" srcOrd="10" destOrd="0" presId="urn:microsoft.com/office/officeart/2005/8/layout/bProcess3"/>
    <dgm:cxn modelId="{BD75587B-9349-4D57-B609-A46444ACED92}" type="presParOf" srcId="{99DFD5F7-F5CD-4B21-8C35-E343718F8AA5}" destId="{7AA60060-E9A0-4D38-8786-4D477545811B}" srcOrd="11" destOrd="0" presId="urn:microsoft.com/office/officeart/2005/8/layout/bProcess3"/>
    <dgm:cxn modelId="{339EC42F-F644-4BAF-913A-83D5BD279A7F}" type="presParOf" srcId="{7AA60060-E9A0-4D38-8786-4D477545811B}" destId="{FFAA6419-AE07-42A7-BBD5-C941015225A2}" srcOrd="0" destOrd="0" presId="urn:microsoft.com/office/officeart/2005/8/layout/bProcess3"/>
    <dgm:cxn modelId="{F92B2F49-46CC-455F-99BA-2F22C04E2EC5}" type="presParOf" srcId="{99DFD5F7-F5CD-4B21-8C35-E343718F8AA5}" destId="{8556DA71-4694-452C-B58B-F7472832D08C}" srcOrd="12" destOrd="0" presId="urn:microsoft.com/office/officeart/2005/8/layout/bProcess3"/>
    <dgm:cxn modelId="{BD3ECEB1-0DC7-45CD-A1C5-E2FC71EE1805}" type="presParOf" srcId="{99DFD5F7-F5CD-4B21-8C35-E343718F8AA5}" destId="{DC83E5DA-16E2-4C97-93E0-2C67AFC07C86}" srcOrd="13" destOrd="0" presId="urn:microsoft.com/office/officeart/2005/8/layout/bProcess3"/>
    <dgm:cxn modelId="{D6991849-3D7E-4EA3-9C68-A5A94333175A}" type="presParOf" srcId="{DC83E5DA-16E2-4C97-93E0-2C67AFC07C86}" destId="{C2B51C88-8A45-4D32-9A4B-1CAA47D94ABA}" srcOrd="0" destOrd="0" presId="urn:microsoft.com/office/officeart/2005/8/layout/bProcess3"/>
    <dgm:cxn modelId="{776537F9-644D-404A-BBD5-13507158F8A2}" type="presParOf" srcId="{99DFD5F7-F5CD-4B21-8C35-E343718F8AA5}" destId="{EC458E52-8EB8-464D-A579-E93E65DB7BF2}" srcOrd="14" destOrd="0" presId="urn:microsoft.com/office/officeart/2005/8/layout/bProcess3"/>
    <dgm:cxn modelId="{951F0234-E7B7-4D13-9797-63CCEFA1B013}" type="presParOf" srcId="{99DFD5F7-F5CD-4B21-8C35-E343718F8AA5}" destId="{0A1D4B19-C492-44F7-860B-CF0CB827B4C9}" srcOrd="15" destOrd="0" presId="urn:microsoft.com/office/officeart/2005/8/layout/bProcess3"/>
    <dgm:cxn modelId="{DDC3A9D9-40B2-45A2-BCFE-BFA5286E48A9}" type="presParOf" srcId="{0A1D4B19-C492-44F7-860B-CF0CB827B4C9}" destId="{6EBC6AB9-D38E-4E63-8868-8FE27F9499BC}" srcOrd="0" destOrd="0" presId="urn:microsoft.com/office/officeart/2005/8/layout/bProcess3"/>
    <dgm:cxn modelId="{34225413-BA1B-4EC4-AF73-CFD468E20C2B}" type="presParOf" srcId="{99DFD5F7-F5CD-4B21-8C35-E343718F8AA5}" destId="{0BCD699F-739C-4D2B-9546-1A87672D338F}" srcOrd="16" destOrd="0" presId="urn:microsoft.com/office/officeart/2005/8/layout/bProcess3"/>
    <dgm:cxn modelId="{4E70C332-04FC-4882-A518-9CC0DBFA6E27}" type="presParOf" srcId="{99DFD5F7-F5CD-4B21-8C35-E343718F8AA5}" destId="{3442B1A9-077B-4CC5-A14E-9A93749EC7A7}" srcOrd="17" destOrd="0" presId="urn:microsoft.com/office/officeart/2005/8/layout/bProcess3"/>
    <dgm:cxn modelId="{1B95DDF0-190F-4E00-9C82-8DC5028DC385}" type="presParOf" srcId="{3442B1A9-077B-4CC5-A14E-9A93749EC7A7}" destId="{6400C8AF-BB11-4FDD-B896-D5B31C1CF721}" srcOrd="0" destOrd="0" presId="urn:microsoft.com/office/officeart/2005/8/layout/bProcess3"/>
    <dgm:cxn modelId="{04EB7115-EE17-48AB-B179-00420DF8F8D2}" type="presParOf" srcId="{99DFD5F7-F5CD-4B21-8C35-E343718F8AA5}" destId="{A3AF7A6D-FFBB-4BDC-B5C9-939A50EC864C}" srcOrd="18" destOrd="0" presId="urn:microsoft.com/office/officeart/2005/8/layout/bProcess3"/>
    <dgm:cxn modelId="{CB52D197-D06F-4B2D-A89A-5775B4B07FD2}" type="presParOf" srcId="{99DFD5F7-F5CD-4B21-8C35-E343718F8AA5}" destId="{5E29AFDE-A87C-483A-AFD4-C7F91A14E52B}" srcOrd="19" destOrd="0" presId="urn:microsoft.com/office/officeart/2005/8/layout/bProcess3"/>
    <dgm:cxn modelId="{9A7B301A-3F10-4481-B159-B1479EC6710B}" type="presParOf" srcId="{5E29AFDE-A87C-483A-AFD4-C7F91A14E52B}" destId="{BDE59B0F-FC04-40C7-8286-BD5022999FCB}" srcOrd="0" destOrd="0" presId="urn:microsoft.com/office/officeart/2005/8/layout/bProcess3"/>
    <dgm:cxn modelId="{53C044CF-0F3D-4A71-BED9-BA9744D92ECF}" type="presParOf" srcId="{99DFD5F7-F5CD-4B21-8C35-E343718F8AA5}" destId="{505D89A0-8AD7-4F15-8A6C-7DB37EEE7104}" srcOrd="20" destOrd="0" presId="urn:microsoft.com/office/officeart/2005/8/layout/bProcess3"/>
    <dgm:cxn modelId="{982455D7-F2DB-4BAD-A88C-1281B7C5E62B}" type="presParOf" srcId="{99DFD5F7-F5CD-4B21-8C35-E343718F8AA5}" destId="{2788990A-43D1-43DA-82A9-EFB1B402BEE6}" srcOrd="21" destOrd="0" presId="urn:microsoft.com/office/officeart/2005/8/layout/bProcess3"/>
    <dgm:cxn modelId="{B7447100-3FD4-41FF-901F-428715AC9872}" type="presParOf" srcId="{2788990A-43D1-43DA-82A9-EFB1B402BEE6}" destId="{4A611FF8-0EC1-4205-B048-512792CE9A08}" srcOrd="0" destOrd="0" presId="urn:microsoft.com/office/officeart/2005/8/layout/bProcess3"/>
    <dgm:cxn modelId="{C53D2634-8498-4A7E-955D-242386066F4D}" type="presParOf" srcId="{99DFD5F7-F5CD-4B21-8C35-E343718F8AA5}" destId="{DF11CAC2-1855-4EEA-A778-FC486EB09587}" srcOrd="22" destOrd="0" presId="urn:microsoft.com/office/officeart/2005/8/layout/bProcess3"/>
    <dgm:cxn modelId="{6FDE4EE5-0B70-49D7-BFBB-E74F22360E5E}" type="presParOf" srcId="{99DFD5F7-F5CD-4B21-8C35-E343718F8AA5}" destId="{EF0E55C2-CC68-4ED3-8A01-92F394193621}" srcOrd="23" destOrd="0" presId="urn:microsoft.com/office/officeart/2005/8/layout/bProcess3"/>
    <dgm:cxn modelId="{C66A9252-AF21-4889-9107-09D21724F87E}" type="presParOf" srcId="{EF0E55C2-CC68-4ED3-8A01-92F394193621}" destId="{AF4F39F0-C8A5-4CA3-A451-ACDDFB134970}" srcOrd="0" destOrd="0" presId="urn:microsoft.com/office/officeart/2005/8/layout/bProcess3"/>
    <dgm:cxn modelId="{6E2D33CE-3773-499B-897F-64B2775D8D7C}" type="presParOf" srcId="{99DFD5F7-F5CD-4B21-8C35-E343718F8AA5}" destId="{FB122D5F-F153-4BE2-ADC8-03F6857B4151}" srcOrd="2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9DF0-D221-4C45-A44E-64A4661892AC}">
      <dsp:nvSpPr>
        <dsp:cNvPr id="0" name=""/>
        <dsp:cNvSpPr/>
      </dsp:nvSpPr>
      <dsp:spPr>
        <a:xfrm rot="16200000">
          <a:off x="-1411971" y="1419491"/>
          <a:ext cx="4226719" cy="1387736"/>
        </a:xfrm>
        <a:prstGeom prst="flowChartManualOperati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Accuracy:</a:t>
          </a:r>
          <a:r>
            <a:rPr lang="en-US" sz="1500" b="0" i="0" kern="1200"/>
            <a:t> Achieve high accuracy in student identification to eliminate errors and ensure reliable attendance tracking.</a:t>
          </a:r>
          <a:endParaRPr lang="en-IN" sz="1500" kern="1200"/>
        </a:p>
      </dsp:txBody>
      <dsp:txXfrm rot="5400000">
        <a:off x="7520" y="845344"/>
        <a:ext cx="1387736" cy="2536031"/>
      </dsp:txXfrm>
    </dsp:sp>
    <dsp:sp modelId="{25A55ABA-A11A-45B6-A60D-123DC2302026}">
      <dsp:nvSpPr>
        <dsp:cNvPr id="0" name=""/>
        <dsp:cNvSpPr/>
      </dsp:nvSpPr>
      <dsp:spPr>
        <a:xfrm rot="16200000">
          <a:off x="79845" y="1419491"/>
          <a:ext cx="4226719" cy="1387736"/>
        </a:xfrm>
        <a:prstGeom prst="flowChartManualOperation">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Efficiency:</a:t>
          </a:r>
          <a:r>
            <a:rPr lang="en-US" sz="1500" b="0" i="0" kern="1200"/>
            <a:t> Improve the efficiency of the attendance process by reducing the time required for attendance marking.</a:t>
          </a:r>
          <a:endParaRPr lang="en-IN" sz="1500" kern="1200"/>
        </a:p>
      </dsp:txBody>
      <dsp:txXfrm rot="5400000">
        <a:off x="1499336" y="845344"/>
        <a:ext cx="1387736" cy="2536031"/>
      </dsp:txXfrm>
    </dsp:sp>
    <dsp:sp modelId="{49897756-E5E8-462F-80A3-5DC76F5C7486}">
      <dsp:nvSpPr>
        <dsp:cNvPr id="0" name=""/>
        <dsp:cNvSpPr/>
      </dsp:nvSpPr>
      <dsp:spPr>
        <a:xfrm rot="16200000">
          <a:off x="1571661" y="1419491"/>
          <a:ext cx="4226719" cy="1387736"/>
        </a:xfrm>
        <a:prstGeom prst="flowChartManualOperation">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Real-time Monitoring:</a:t>
          </a:r>
          <a:r>
            <a:rPr lang="en-US" sz="1500" b="0" i="0" kern="1200"/>
            <a:t> Enable real-time monitoring of attendance data for both students and faculty.</a:t>
          </a:r>
          <a:endParaRPr lang="en-IN" sz="1500" kern="1200"/>
        </a:p>
      </dsp:txBody>
      <dsp:txXfrm rot="5400000">
        <a:off x="2991152" y="845344"/>
        <a:ext cx="1387736" cy="2536031"/>
      </dsp:txXfrm>
    </dsp:sp>
    <dsp:sp modelId="{3DE2490A-CC8B-4301-A895-C254275558BD}">
      <dsp:nvSpPr>
        <dsp:cNvPr id="0" name=""/>
        <dsp:cNvSpPr/>
      </dsp:nvSpPr>
      <dsp:spPr>
        <a:xfrm rot="16200000">
          <a:off x="3063478" y="1419491"/>
          <a:ext cx="4226719" cy="1387736"/>
        </a:xfrm>
        <a:prstGeom prst="flowChartManualOperation">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dirty="0"/>
            <a:t>Cost-effectiveness:</a:t>
          </a:r>
          <a:r>
            <a:rPr lang="en-US" sz="1500" b="0" i="0" kern="1200" dirty="0"/>
            <a:t> Develop a system that is cost-effective to implement and maintain compared to traditional biometric systems.</a:t>
          </a:r>
          <a:endParaRPr lang="en-IN" sz="1500" kern="1200" dirty="0"/>
        </a:p>
      </dsp:txBody>
      <dsp:txXfrm rot="5400000">
        <a:off x="4482969" y="845344"/>
        <a:ext cx="1387736" cy="2536031"/>
      </dsp:txXfrm>
    </dsp:sp>
    <dsp:sp modelId="{576DD346-4246-41B6-998C-FE8828AF2C53}">
      <dsp:nvSpPr>
        <dsp:cNvPr id="0" name=""/>
        <dsp:cNvSpPr/>
      </dsp:nvSpPr>
      <dsp:spPr>
        <a:xfrm rot="16200000">
          <a:off x="4555294" y="1419491"/>
          <a:ext cx="4226719" cy="1387736"/>
        </a:xfrm>
        <a:prstGeom prst="flowChartManualOperation">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User-Friendly Interface:</a:t>
          </a:r>
          <a:r>
            <a:rPr lang="en-US" sz="1500" b="0" i="0" kern="1200"/>
            <a:t> Create a user-friendly interface for easy interaction and minimal training requirements.</a:t>
          </a:r>
          <a:endParaRPr lang="en-IN" sz="1500" kern="1200"/>
        </a:p>
      </dsp:txBody>
      <dsp:txXfrm rot="5400000">
        <a:off x="5974785" y="845344"/>
        <a:ext cx="1387736" cy="2536031"/>
      </dsp:txXfrm>
    </dsp:sp>
    <dsp:sp modelId="{9AD6E825-0BAB-49B9-A31A-2A8822A6BC6D}">
      <dsp:nvSpPr>
        <dsp:cNvPr id="0" name=""/>
        <dsp:cNvSpPr/>
      </dsp:nvSpPr>
      <dsp:spPr>
        <a:xfrm rot="16200000">
          <a:off x="6047110" y="1419491"/>
          <a:ext cx="4226719" cy="1387736"/>
        </a:xfrm>
        <a:prstGeom prst="flowChartManualOperati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Integration:</a:t>
          </a:r>
          <a:r>
            <a:rPr lang="en-US" sz="1500" b="0" i="0" kern="1200"/>
            <a:t> Integrate the system with E</a:t>
          </a:r>
          <a:r>
            <a:rPr lang="en-US" sz="1500" kern="1200"/>
            <a:t>xcel</a:t>
          </a:r>
          <a:r>
            <a:rPr lang="en-US" sz="1500" b="0" i="0" kern="1200"/>
            <a:t> for seamless data management and reporting.</a:t>
          </a:r>
          <a:endParaRPr lang="en-IN" sz="1500" kern="1200"/>
        </a:p>
      </dsp:txBody>
      <dsp:txXfrm rot="5400000">
        <a:off x="7466601" y="845344"/>
        <a:ext cx="1387736" cy="2536031"/>
      </dsp:txXfrm>
    </dsp:sp>
    <dsp:sp modelId="{5F6A29AE-9358-4A9B-89B3-907207295E28}">
      <dsp:nvSpPr>
        <dsp:cNvPr id="0" name=""/>
        <dsp:cNvSpPr/>
      </dsp:nvSpPr>
      <dsp:spPr>
        <a:xfrm rot="16200000">
          <a:off x="7538927" y="1419491"/>
          <a:ext cx="4226719" cy="1387736"/>
        </a:xfrm>
        <a:prstGeom prst="flowChartManualOperation">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0" rIns="94197" bIns="0" numCol="1" spcCol="1270" anchor="ctr" anchorCtr="0">
          <a:noAutofit/>
        </a:bodyPr>
        <a:lstStyle/>
        <a:p>
          <a:pPr marL="0" lvl="0" indent="0" algn="ctr" defTabSz="666750">
            <a:lnSpc>
              <a:spcPct val="90000"/>
            </a:lnSpc>
            <a:spcBef>
              <a:spcPct val="0"/>
            </a:spcBef>
            <a:spcAft>
              <a:spcPct val="35000"/>
            </a:spcAft>
            <a:buNone/>
          </a:pPr>
          <a:r>
            <a:rPr lang="en-US" sz="1500" b="1" i="0" kern="1200"/>
            <a:t>Privacy and Security:</a:t>
          </a:r>
          <a:r>
            <a:rPr lang="en-US" sz="1500" b="0" i="0" kern="1200"/>
            <a:t> Ensure that the system complies with privacy regulations and provides robust security measures to protect biometric data.</a:t>
          </a:r>
          <a:endParaRPr lang="en-IN" sz="1500" kern="1200"/>
        </a:p>
      </dsp:txBody>
      <dsp:txXfrm rot="5400000">
        <a:off x="8958418" y="845344"/>
        <a:ext cx="1387736" cy="2536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33CB7-8C0F-4E64-B648-D6AF13822EA0}">
      <dsp:nvSpPr>
        <dsp:cNvPr id="0" name=""/>
        <dsp:cNvSpPr/>
      </dsp:nvSpPr>
      <dsp:spPr>
        <a:xfrm>
          <a:off x="2451485" y="3792936"/>
          <a:ext cx="2692172" cy="2310919"/>
        </a:xfrm>
        <a:prstGeom prst="hexagon">
          <a:avLst>
            <a:gd name="adj" fmla="val 25000"/>
            <a:gd name="vf" fmla="val 11547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IN" sz="1500" b="0" i="0" kern="1200"/>
            <a:t>Python: Install Python, as it will be used for coding the face recognition system.</a:t>
          </a:r>
          <a:endParaRPr lang="en-IN" sz="1500" kern="1200"/>
        </a:p>
      </dsp:txBody>
      <dsp:txXfrm>
        <a:off x="2868409" y="4150817"/>
        <a:ext cx="1858324" cy="1595157"/>
      </dsp:txXfrm>
    </dsp:sp>
    <dsp:sp modelId="{B14C7CE1-8203-4C68-8DA9-B34F56BC5FFA}">
      <dsp:nvSpPr>
        <dsp:cNvPr id="0" name=""/>
        <dsp:cNvSpPr/>
      </dsp:nvSpPr>
      <dsp:spPr>
        <a:xfrm>
          <a:off x="2535690" y="4814111"/>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990CEA-D697-46D7-B147-9DF39181E6B6}">
      <dsp:nvSpPr>
        <dsp:cNvPr id="0" name=""/>
        <dsp:cNvSpPr/>
      </dsp:nvSpPr>
      <dsp:spPr>
        <a:xfrm>
          <a:off x="166103" y="2536762"/>
          <a:ext cx="2692172" cy="2310919"/>
        </a:xfrm>
        <a:prstGeom prst="hexagon">
          <a:avLst>
            <a:gd name="adj" fmla="val 25000"/>
            <a:gd name="vf" fmla="val 115470"/>
          </a:avLst>
        </a:prstGeom>
        <a:blipFill>
          <a:blip xmlns:r="http://schemas.openxmlformats.org/officeDocument/2006/relationships" r:embed="rId1"/>
          <a:srcRect/>
          <a:stretch>
            <a:fillRect t="-6000" b="-6000"/>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C7656-FE48-4C7D-8FEB-8E6B4200DDE9}">
      <dsp:nvSpPr>
        <dsp:cNvPr id="0" name=""/>
        <dsp:cNvSpPr/>
      </dsp:nvSpPr>
      <dsp:spPr>
        <a:xfrm>
          <a:off x="1988953" y="4527229"/>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0CB2E-B323-4C8D-BDA3-757EE364F704}">
      <dsp:nvSpPr>
        <dsp:cNvPr id="0" name=""/>
        <dsp:cNvSpPr/>
      </dsp:nvSpPr>
      <dsp:spPr>
        <a:xfrm>
          <a:off x="4734495" y="2519061"/>
          <a:ext cx="2692172" cy="2310919"/>
        </a:xfrm>
        <a:prstGeom prst="hexagon">
          <a:avLst>
            <a:gd name="adj" fmla="val 25000"/>
            <a:gd name="vf" fmla="val 11547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IN" sz="1500" b="0" i="0" kern="1200" dirty="0"/>
            <a:t>OpenCV: Install OpenCV library for Python, which provides tools for image processing and computer vision tasks.</a:t>
          </a:r>
          <a:endParaRPr lang="en-IN" sz="1500" kern="1200" dirty="0"/>
        </a:p>
      </dsp:txBody>
      <dsp:txXfrm>
        <a:off x="5151419" y="2876942"/>
        <a:ext cx="1858324" cy="1595157"/>
      </dsp:txXfrm>
    </dsp:sp>
    <dsp:sp modelId="{6FD79536-403D-49ED-8E60-3DD95EE228F4}">
      <dsp:nvSpPr>
        <dsp:cNvPr id="0" name=""/>
        <dsp:cNvSpPr/>
      </dsp:nvSpPr>
      <dsp:spPr>
        <a:xfrm>
          <a:off x="6578693" y="4507087"/>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2CFA47-EC6C-49AE-8798-94EE171AFD97}">
      <dsp:nvSpPr>
        <dsp:cNvPr id="0" name=""/>
        <dsp:cNvSpPr/>
      </dsp:nvSpPr>
      <dsp:spPr>
        <a:xfrm>
          <a:off x="7029365" y="3789273"/>
          <a:ext cx="2692172" cy="2310919"/>
        </a:xfrm>
        <a:prstGeom prst="hexagon">
          <a:avLst>
            <a:gd name="adj" fmla="val 25000"/>
            <a:gd name="vf" fmla="val 115470"/>
          </a:avLst>
        </a:prstGeom>
        <a:blipFill>
          <a:blip xmlns:r="http://schemas.openxmlformats.org/officeDocument/2006/relationships" r:embed="rId2"/>
          <a:srcRect/>
          <a:stretch>
            <a:fillRect l="-49000" r="-49000"/>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4BD4-B427-493A-A590-E3205EEA849F}">
      <dsp:nvSpPr>
        <dsp:cNvPr id="0" name=""/>
        <dsp:cNvSpPr/>
      </dsp:nvSpPr>
      <dsp:spPr>
        <a:xfrm>
          <a:off x="7091036" y="4824487"/>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AFF161-159D-4FC4-9114-D41C1C0FC65C}">
      <dsp:nvSpPr>
        <dsp:cNvPr id="0" name=""/>
        <dsp:cNvSpPr/>
      </dsp:nvSpPr>
      <dsp:spPr>
        <a:xfrm>
          <a:off x="2451485" y="1273874"/>
          <a:ext cx="2692172" cy="2310919"/>
        </a:xfrm>
        <a:prstGeom prst="hexagon">
          <a:avLst>
            <a:gd name="adj" fmla="val 25000"/>
            <a:gd name="vf" fmla="val 11547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IN" sz="1200" b="0" i="0" kern="1200" dirty="0"/>
            <a:t>Excel: data management and integration with the face recognition system.</a:t>
          </a:r>
          <a:endParaRPr lang="en-IN" sz="1200" kern="1200" dirty="0"/>
        </a:p>
      </dsp:txBody>
      <dsp:txXfrm>
        <a:off x="2868409" y="1631755"/>
        <a:ext cx="1858324" cy="1595157"/>
      </dsp:txXfrm>
    </dsp:sp>
    <dsp:sp modelId="{D311B6BA-B6C0-4DE1-9A7A-673BA7D25FC1}">
      <dsp:nvSpPr>
        <dsp:cNvPr id="0" name=""/>
        <dsp:cNvSpPr/>
      </dsp:nvSpPr>
      <dsp:spPr>
        <a:xfrm>
          <a:off x="4283823" y="1321484"/>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D3FE6A-4558-4D37-AD7D-B01EB628B272}">
      <dsp:nvSpPr>
        <dsp:cNvPr id="0" name=""/>
        <dsp:cNvSpPr/>
      </dsp:nvSpPr>
      <dsp:spPr>
        <a:xfrm>
          <a:off x="4776305" y="0"/>
          <a:ext cx="2692172" cy="2310919"/>
        </a:xfrm>
        <a:prstGeom prst="hexagon">
          <a:avLst>
            <a:gd name="adj" fmla="val 25000"/>
            <a:gd name="vf" fmla="val 115470"/>
          </a:avLst>
        </a:prstGeom>
        <a:blipFill dpi="0" rotWithShape="1">
          <a:blip xmlns:r="http://schemas.openxmlformats.org/officeDocument/2006/relationships" r:embed="rId3">
            <a:extLst>
              <a:ext uri="{837473B0-CC2E-450A-ABE3-18F120FF3D39}">
                <a1611:picAttrSrcUrl xmlns:a1611="http://schemas.microsoft.com/office/drawing/2016/11/main" r:id="rId4"/>
              </a:ext>
            </a:extLst>
          </a:blip>
          <a:srcRect/>
          <a:stretch>
            <a:fillRect l="-5579" t="-7443" r="-5579" b="-7443"/>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16F491-2822-4A99-A440-7FA4051043C1}">
      <dsp:nvSpPr>
        <dsp:cNvPr id="0" name=""/>
        <dsp:cNvSpPr/>
      </dsp:nvSpPr>
      <dsp:spPr>
        <a:xfrm>
          <a:off x="4796166" y="1024227"/>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4BA587-FCF4-4506-A98F-F59EE8C283B2}">
      <dsp:nvSpPr>
        <dsp:cNvPr id="0" name=""/>
        <dsp:cNvSpPr/>
      </dsp:nvSpPr>
      <dsp:spPr>
        <a:xfrm>
          <a:off x="7029365" y="1270212"/>
          <a:ext cx="2692172" cy="2310919"/>
        </a:xfrm>
        <a:prstGeom prst="hexagon">
          <a:avLst>
            <a:gd name="adj" fmla="val 25000"/>
            <a:gd name="vf" fmla="val 11547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IN" sz="1500" b="0" i="0" kern="1200" dirty="0"/>
            <a:t>IDE: Use an Integrated Development Environment (IDE) such as PyCharm or </a:t>
          </a:r>
          <a:r>
            <a:rPr lang="en-IN" sz="1500" b="0" i="0" kern="1200" dirty="0" err="1"/>
            <a:t>Jupyter</a:t>
          </a:r>
          <a:r>
            <a:rPr lang="en-IN" sz="1500" b="0" i="0" kern="1200" dirty="0"/>
            <a:t> Notebook for coding and development.</a:t>
          </a:r>
          <a:endParaRPr lang="en-IN" sz="1500" kern="1200" dirty="0"/>
        </a:p>
      </dsp:txBody>
      <dsp:txXfrm>
        <a:off x="7446289" y="1628093"/>
        <a:ext cx="1858324" cy="1595157"/>
      </dsp:txXfrm>
    </dsp:sp>
    <dsp:sp modelId="{A99406D2-55F4-4374-AB2B-CBA62DF62F7D}">
      <dsp:nvSpPr>
        <dsp:cNvPr id="0" name=""/>
        <dsp:cNvSpPr/>
      </dsp:nvSpPr>
      <dsp:spPr>
        <a:xfrm>
          <a:off x="9344397" y="2290166"/>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BE85B1-1E17-4EE4-A29E-1F206236A32A}">
      <dsp:nvSpPr>
        <dsp:cNvPr id="0" name=""/>
        <dsp:cNvSpPr/>
      </dsp:nvSpPr>
      <dsp:spPr>
        <a:xfrm>
          <a:off x="9333723" y="2540424"/>
          <a:ext cx="2692172" cy="2310919"/>
        </a:xfrm>
        <a:prstGeom prst="hexagon">
          <a:avLst>
            <a:gd name="adj" fmla="val 25000"/>
            <a:gd name="vf" fmla="val 115470"/>
          </a:avLst>
        </a:prstGeom>
        <a:blipFill>
          <a:blip xmlns:r="http://schemas.openxmlformats.org/officeDocument/2006/relationships" r:embed="rId5"/>
          <a:srcRect/>
          <a:stretch>
            <a:fillRect l="-32000" r="-32000"/>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374B00-C976-4B73-9917-05959D66226A}">
      <dsp:nvSpPr>
        <dsp:cNvPr id="0" name=""/>
        <dsp:cNvSpPr/>
      </dsp:nvSpPr>
      <dsp:spPr>
        <a:xfrm>
          <a:off x="9876901" y="2581320"/>
          <a:ext cx="314284" cy="271011"/>
        </a:xfrm>
        <a:prstGeom prst="hexagon">
          <a:avLst>
            <a:gd name="adj" fmla="val 25000"/>
            <a:gd name="vf" fmla="val 115470"/>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F161-159D-4FC4-9114-D41C1C0FC65C}">
      <dsp:nvSpPr>
        <dsp:cNvPr id="0" name=""/>
        <dsp:cNvSpPr/>
      </dsp:nvSpPr>
      <dsp:spPr>
        <a:xfrm>
          <a:off x="2586572" y="3652348"/>
          <a:ext cx="2592385" cy="2225263"/>
        </a:xfrm>
        <a:prstGeom prst="hexagon">
          <a:avLst>
            <a:gd name="adj" fmla="val 25000"/>
            <a:gd name="vf" fmla="val 11547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Camera: A webcam or any other camera device for capturing images for face recognition.</a:t>
          </a:r>
          <a:r>
            <a:rPr lang="en-IN" sz="1500" b="0" i="0" kern="1200" dirty="0"/>
            <a:t>.</a:t>
          </a:r>
          <a:endParaRPr lang="en-IN" sz="1500" kern="1200" dirty="0"/>
        </a:p>
      </dsp:txBody>
      <dsp:txXfrm>
        <a:off x="2988043" y="3996964"/>
        <a:ext cx="1789443" cy="1536031"/>
      </dsp:txXfrm>
    </dsp:sp>
    <dsp:sp modelId="{D311B6BA-B6C0-4DE1-9A7A-673BA7D25FC1}">
      <dsp:nvSpPr>
        <dsp:cNvPr id="0" name=""/>
        <dsp:cNvSpPr/>
      </dsp:nvSpPr>
      <dsp:spPr>
        <a:xfrm>
          <a:off x="2667655" y="4635672"/>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E8D3FE6A-4558-4D37-AD7D-B01EB628B272}">
      <dsp:nvSpPr>
        <dsp:cNvPr id="0" name=""/>
        <dsp:cNvSpPr/>
      </dsp:nvSpPr>
      <dsp:spPr>
        <a:xfrm>
          <a:off x="385899" y="2442735"/>
          <a:ext cx="2592385" cy="2225263"/>
        </a:xfrm>
        <a:prstGeom prst="hexagon">
          <a:avLst>
            <a:gd name="adj" fmla="val 25000"/>
            <a:gd name="vf" fmla="val 115470"/>
          </a:avLst>
        </a:prstGeom>
        <a:blipFill>
          <a:blip xmlns:r="http://schemas.openxmlformats.org/officeDocument/2006/relationships" r:embed="rId1"/>
          <a:srcRect/>
          <a:stretch>
            <a:fillRect l="-9000" r="-9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BB16F491-2822-4A99-A440-7FA4051043C1}">
      <dsp:nvSpPr>
        <dsp:cNvPr id="0" name=""/>
        <dsp:cNvSpPr/>
      </dsp:nvSpPr>
      <dsp:spPr>
        <a:xfrm>
          <a:off x="2141184" y="4359424"/>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8B4BA587-FCF4-4506-A98F-F59EE8C283B2}">
      <dsp:nvSpPr>
        <dsp:cNvPr id="0" name=""/>
        <dsp:cNvSpPr/>
      </dsp:nvSpPr>
      <dsp:spPr>
        <a:xfrm>
          <a:off x="4784961" y="2425690"/>
          <a:ext cx="2592385" cy="2225263"/>
        </a:xfrm>
        <a:prstGeom prst="hexagon">
          <a:avLst>
            <a:gd name="adj" fmla="val 25000"/>
            <a:gd name="vf" fmla="val 11547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The project requires a power supply cable and a stable internet connection for real-time excel integration and updates.</a:t>
          </a:r>
          <a:endParaRPr lang="en-IN" sz="1500" kern="1200" dirty="0"/>
        </a:p>
      </dsp:txBody>
      <dsp:txXfrm>
        <a:off x="5186432" y="2770306"/>
        <a:ext cx="1789443" cy="1536031"/>
      </dsp:txXfrm>
    </dsp:sp>
    <dsp:sp modelId="{A99406D2-55F4-4374-AB2B-CBA62DF62F7D}">
      <dsp:nvSpPr>
        <dsp:cNvPr id="0" name=""/>
        <dsp:cNvSpPr/>
      </dsp:nvSpPr>
      <dsp:spPr>
        <a:xfrm>
          <a:off x="6560802" y="4340028"/>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0ABE85B1-1E17-4EE4-A29E-1F206236A32A}">
      <dsp:nvSpPr>
        <dsp:cNvPr id="0" name=""/>
        <dsp:cNvSpPr/>
      </dsp:nvSpPr>
      <dsp:spPr>
        <a:xfrm>
          <a:off x="6994769" y="3648821"/>
          <a:ext cx="2592385" cy="2225263"/>
        </a:xfrm>
        <a:prstGeom prst="hexagon">
          <a:avLst>
            <a:gd name="adj" fmla="val 25000"/>
            <a:gd name="vf" fmla="val 115470"/>
          </a:avLst>
        </a:prstGeom>
        <a:blipFill>
          <a:blip xmlns:r="http://schemas.openxmlformats.org/officeDocument/2006/relationships" r:embed="rId2"/>
          <a:srcRect/>
          <a:stretch>
            <a:fillRect l="-7000" r="-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9A374B00-C976-4B73-9917-05959D66226A}">
      <dsp:nvSpPr>
        <dsp:cNvPr id="0" name=""/>
        <dsp:cNvSpPr/>
      </dsp:nvSpPr>
      <dsp:spPr>
        <a:xfrm>
          <a:off x="7054154" y="4645664"/>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A74A5E02-1838-41AD-8B42-1D62844927F3}">
      <dsp:nvSpPr>
        <dsp:cNvPr id="0" name=""/>
        <dsp:cNvSpPr/>
      </dsp:nvSpPr>
      <dsp:spPr>
        <a:xfrm>
          <a:off x="2601789" y="1198085"/>
          <a:ext cx="2592385" cy="2225263"/>
        </a:xfrm>
        <a:prstGeom prst="hexagon">
          <a:avLst>
            <a:gd name="adj" fmla="val 25000"/>
            <a:gd name="vf" fmla="val 11547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Adequate storage space for storing the database and images used for face recognition</a:t>
          </a:r>
          <a:endParaRPr lang="en-IN" sz="1500" kern="1200" dirty="0"/>
        </a:p>
      </dsp:txBody>
      <dsp:txXfrm>
        <a:off x="3003260" y="1542701"/>
        <a:ext cx="1789443" cy="1536031"/>
      </dsp:txXfrm>
    </dsp:sp>
    <dsp:sp modelId="{1864AF06-49DC-4944-84CA-63A6925B55CD}">
      <dsp:nvSpPr>
        <dsp:cNvPr id="0" name=""/>
        <dsp:cNvSpPr/>
      </dsp:nvSpPr>
      <dsp:spPr>
        <a:xfrm>
          <a:off x="4350993" y="1272502"/>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0F5394C7-B1EE-46DF-9673-B7C5AAF654AB}">
      <dsp:nvSpPr>
        <dsp:cNvPr id="0" name=""/>
        <dsp:cNvSpPr/>
      </dsp:nvSpPr>
      <dsp:spPr>
        <a:xfrm>
          <a:off x="4784961" y="0"/>
          <a:ext cx="2592385" cy="2225263"/>
        </a:xfrm>
        <a:prstGeom prst="hexagon">
          <a:avLst>
            <a:gd name="adj" fmla="val 25000"/>
            <a:gd name="vf" fmla="val 115470"/>
          </a:avLst>
        </a:prstGeom>
        <a:blipFill>
          <a:blip xmlns:r="http://schemas.openxmlformats.org/officeDocument/2006/relationships" r:embed="rId3"/>
          <a:srcRect/>
          <a:stretch>
            <a:fillRect l="-14000" r="-14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178D8EB2-46A6-4628-87BD-B0DBD5C8C027}">
      <dsp:nvSpPr>
        <dsp:cNvPr id="0" name=""/>
        <dsp:cNvSpPr/>
      </dsp:nvSpPr>
      <dsp:spPr>
        <a:xfrm>
          <a:off x="4844346" y="986263"/>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58B28143-DBA9-4B13-A933-B13D2C82B895}">
      <dsp:nvSpPr>
        <dsp:cNvPr id="0" name=""/>
        <dsp:cNvSpPr/>
      </dsp:nvSpPr>
      <dsp:spPr>
        <a:xfrm>
          <a:off x="6994769" y="1223131"/>
          <a:ext cx="2592385" cy="2225263"/>
        </a:xfrm>
        <a:prstGeom prst="hexagon">
          <a:avLst>
            <a:gd name="adj" fmla="val 25000"/>
            <a:gd name="vf" fmla="val 11547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A computer with sufficient processing power and memory to run the face recognition system efficiently.</a:t>
          </a:r>
          <a:endParaRPr lang="en-US" sz="1500" kern="1200" dirty="0"/>
        </a:p>
      </dsp:txBody>
      <dsp:txXfrm>
        <a:off x="7396240" y="1567747"/>
        <a:ext cx="1789443" cy="1536031"/>
      </dsp:txXfrm>
    </dsp:sp>
    <dsp:sp modelId="{32863844-33A1-48B0-9959-E853EA4D8F21}">
      <dsp:nvSpPr>
        <dsp:cNvPr id="0" name=""/>
        <dsp:cNvSpPr/>
      </dsp:nvSpPr>
      <dsp:spPr>
        <a:xfrm>
          <a:off x="9223992" y="2205280"/>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6FB48521-68C6-488A-B7BA-0FC00EAED5E6}">
      <dsp:nvSpPr>
        <dsp:cNvPr id="0" name=""/>
        <dsp:cNvSpPr/>
      </dsp:nvSpPr>
      <dsp:spPr>
        <a:xfrm>
          <a:off x="9213714" y="2446262"/>
          <a:ext cx="2592385" cy="2225263"/>
        </a:xfrm>
        <a:prstGeom prst="hexagon">
          <a:avLst>
            <a:gd name="adj" fmla="val 25000"/>
            <a:gd name="vf" fmla="val 115470"/>
          </a:avLst>
        </a:prstGeom>
        <a:blipFill>
          <a:blip xmlns:r="http://schemas.openxmlformats.org/officeDocument/2006/relationships" r:embed="rId4"/>
          <a:srcRect/>
          <a:stretch>
            <a:fillRect l="-36000" r="-36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A12A9291-FDE1-4B37-853E-6BA75BA9CEB0}">
      <dsp:nvSpPr>
        <dsp:cNvPr id="0" name=""/>
        <dsp:cNvSpPr/>
      </dsp:nvSpPr>
      <dsp:spPr>
        <a:xfrm>
          <a:off x="9736759" y="2485642"/>
          <a:ext cx="302635" cy="260965"/>
        </a:xfrm>
        <a:prstGeom prst="hexagon">
          <a:avLst>
            <a:gd name="adj" fmla="val 25000"/>
            <a:gd name="vf" fmla="val 115470"/>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3AA9E-6B3D-40D6-B547-562C88F75CD0}">
      <dsp:nvSpPr>
        <dsp:cNvPr id="0" name=""/>
        <dsp:cNvSpPr/>
      </dsp:nvSpPr>
      <dsp:spPr>
        <a:xfrm>
          <a:off x="1760613" y="1094128"/>
          <a:ext cx="373212" cy="91440"/>
        </a:xfrm>
        <a:custGeom>
          <a:avLst/>
          <a:gdLst/>
          <a:ahLst/>
          <a:cxnLst/>
          <a:rect l="0" t="0" r="0" b="0"/>
          <a:pathLst>
            <a:path>
              <a:moveTo>
                <a:pt x="0" y="45720"/>
              </a:moveTo>
              <a:lnTo>
                <a:pt x="37321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7124" y="1137829"/>
        <a:ext cx="20190" cy="4038"/>
      </dsp:txXfrm>
    </dsp:sp>
    <dsp:sp modelId="{D6B8A79C-74A2-41CD-A08F-185195A13253}">
      <dsp:nvSpPr>
        <dsp:cNvPr id="0" name=""/>
        <dsp:cNvSpPr/>
      </dsp:nvSpPr>
      <dsp:spPr>
        <a:xfrm>
          <a:off x="6707" y="613137"/>
          <a:ext cx="1755705" cy="1053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Initialize system</a:t>
          </a:r>
          <a:r>
            <a:rPr lang="en-US" sz="1400" kern="1200"/>
            <a:t>: Launch the GNIT Smart Attendance System application.</a:t>
          </a:r>
          <a:endParaRPr lang="en-IN" sz="1400" kern="1200"/>
        </a:p>
      </dsp:txBody>
      <dsp:txXfrm>
        <a:off x="6707" y="613137"/>
        <a:ext cx="1755705" cy="1053423"/>
      </dsp:txXfrm>
    </dsp:sp>
    <dsp:sp modelId="{235FB39C-BE1A-4535-85BC-186188D4AD10}">
      <dsp:nvSpPr>
        <dsp:cNvPr id="0" name=""/>
        <dsp:cNvSpPr/>
      </dsp:nvSpPr>
      <dsp:spPr>
        <a:xfrm>
          <a:off x="3920130" y="1094128"/>
          <a:ext cx="373212" cy="91440"/>
        </a:xfrm>
        <a:custGeom>
          <a:avLst/>
          <a:gdLst/>
          <a:ahLst/>
          <a:cxnLst/>
          <a:rect l="0" t="0" r="0" b="0"/>
          <a:pathLst>
            <a:path>
              <a:moveTo>
                <a:pt x="0" y="45720"/>
              </a:moveTo>
              <a:lnTo>
                <a:pt x="373212" y="45720"/>
              </a:lnTo>
            </a:path>
          </a:pathLst>
        </a:custGeom>
        <a:noFill/>
        <a:ln w="6350" cap="flat" cmpd="sng" algn="ctr">
          <a:solidFill>
            <a:schemeClr val="accent3">
              <a:hueOff val="246418"/>
              <a:satOff val="9091"/>
              <a:lumOff val="-133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96641" y="1137829"/>
        <a:ext cx="20190" cy="4038"/>
      </dsp:txXfrm>
    </dsp:sp>
    <dsp:sp modelId="{56236352-F269-4B7F-B32F-4C12822B9A0F}">
      <dsp:nvSpPr>
        <dsp:cNvPr id="0" name=""/>
        <dsp:cNvSpPr/>
      </dsp:nvSpPr>
      <dsp:spPr>
        <a:xfrm>
          <a:off x="2166225" y="613137"/>
          <a:ext cx="1755705" cy="1053423"/>
        </a:xfrm>
        <a:prstGeom prst="rect">
          <a:avLst/>
        </a:prstGeom>
        <a:solidFill>
          <a:schemeClr val="accent3">
            <a:hueOff val="225883"/>
            <a:satOff val="8333"/>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Authenticate user</a:t>
          </a:r>
          <a:r>
            <a:rPr lang="en-US" sz="1400" kern="1200"/>
            <a:t>: Log in using administrator credentials.</a:t>
          </a:r>
          <a:endParaRPr lang="en-IN" sz="1400" kern="1200"/>
        </a:p>
      </dsp:txBody>
      <dsp:txXfrm>
        <a:off x="2166225" y="613137"/>
        <a:ext cx="1755705" cy="1053423"/>
      </dsp:txXfrm>
    </dsp:sp>
    <dsp:sp modelId="{CC854B13-CED7-4F1E-956C-A7D130A77DA7}">
      <dsp:nvSpPr>
        <dsp:cNvPr id="0" name=""/>
        <dsp:cNvSpPr/>
      </dsp:nvSpPr>
      <dsp:spPr>
        <a:xfrm>
          <a:off x="6079648" y="1094128"/>
          <a:ext cx="373212" cy="91440"/>
        </a:xfrm>
        <a:custGeom>
          <a:avLst/>
          <a:gdLst/>
          <a:ahLst/>
          <a:cxnLst/>
          <a:rect l="0" t="0" r="0" b="0"/>
          <a:pathLst>
            <a:path>
              <a:moveTo>
                <a:pt x="0" y="45720"/>
              </a:moveTo>
              <a:lnTo>
                <a:pt x="373212" y="45720"/>
              </a:lnTo>
            </a:path>
          </a:pathLst>
        </a:custGeom>
        <a:noFill/>
        <a:ln w="6350" cap="flat" cmpd="sng" algn="ctr">
          <a:solidFill>
            <a:schemeClr val="accent3">
              <a:hueOff val="492836"/>
              <a:satOff val="18182"/>
              <a:lumOff val="-2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56159" y="1137829"/>
        <a:ext cx="20190" cy="4038"/>
      </dsp:txXfrm>
    </dsp:sp>
    <dsp:sp modelId="{0F56C064-13B6-48E1-92FF-F7364B43978B}">
      <dsp:nvSpPr>
        <dsp:cNvPr id="0" name=""/>
        <dsp:cNvSpPr/>
      </dsp:nvSpPr>
      <dsp:spPr>
        <a:xfrm>
          <a:off x="4325743" y="613137"/>
          <a:ext cx="1755705" cy="1053423"/>
        </a:xfrm>
        <a:prstGeom prst="rect">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Navigate to attendance</a:t>
          </a:r>
          <a:r>
            <a:rPr lang="en-US" sz="1400" kern="1200"/>
            <a:t>: Go to the "Mark Attendance" section.</a:t>
          </a:r>
          <a:endParaRPr lang="en-IN" sz="1400" kern="1200"/>
        </a:p>
      </dsp:txBody>
      <dsp:txXfrm>
        <a:off x="4325743" y="613137"/>
        <a:ext cx="1755705" cy="1053423"/>
      </dsp:txXfrm>
    </dsp:sp>
    <dsp:sp modelId="{C8E1B04A-5110-441C-A45B-26D1B9E0444C}">
      <dsp:nvSpPr>
        <dsp:cNvPr id="0" name=""/>
        <dsp:cNvSpPr/>
      </dsp:nvSpPr>
      <dsp:spPr>
        <a:xfrm>
          <a:off x="8239166" y="1094128"/>
          <a:ext cx="373212" cy="91440"/>
        </a:xfrm>
        <a:custGeom>
          <a:avLst/>
          <a:gdLst/>
          <a:ahLst/>
          <a:cxnLst/>
          <a:rect l="0" t="0" r="0" b="0"/>
          <a:pathLst>
            <a:path>
              <a:moveTo>
                <a:pt x="0" y="45720"/>
              </a:moveTo>
              <a:lnTo>
                <a:pt x="373212" y="45720"/>
              </a:lnTo>
            </a:path>
          </a:pathLst>
        </a:custGeom>
        <a:noFill/>
        <a:ln w="6350" cap="flat" cmpd="sng" algn="ctr">
          <a:solidFill>
            <a:schemeClr val="accent3">
              <a:hueOff val="739254"/>
              <a:satOff val="27273"/>
              <a:lumOff val="-40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15677" y="1137829"/>
        <a:ext cx="20190" cy="4038"/>
      </dsp:txXfrm>
    </dsp:sp>
    <dsp:sp modelId="{27628876-2DDD-402E-BBBD-D9D583216F47}">
      <dsp:nvSpPr>
        <dsp:cNvPr id="0" name=""/>
        <dsp:cNvSpPr/>
      </dsp:nvSpPr>
      <dsp:spPr>
        <a:xfrm>
          <a:off x="6485261" y="613137"/>
          <a:ext cx="1755705" cy="1053423"/>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Capture image</a:t>
          </a:r>
          <a:r>
            <a:rPr lang="en-US" sz="1400" kern="1200" dirty="0"/>
            <a:t>: Activate camera and capture student's image.</a:t>
          </a:r>
          <a:endParaRPr lang="en-IN" sz="1400" kern="1200" dirty="0"/>
        </a:p>
      </dsp:txBody>
      <dsp:txXfrm>
        <a:off x="6485261" y="613137"/>
        <a:ext cx="1755705" cy="1053423"/>
      </dsp:txXfrm>
    </dsp:sp>
    <dsp:sp modelId="{230ADECE-630B-4F65-9975-49742A8CC86A}">
      <dsp:nvSpPr>
        <dsp:cNvPr id="0" name=""/>
        <dsp:cNvSpPr/>
      </dsp:nvSpPr>
      <dsp:spPr>
        <a:xfrm>
          <a:off x="884560" y="1664760"/>
          <a:ext cx="8638070" cy="373212"/>
        </a:xfrm>
        <a:custGeom>
          <a:avLst/>
          <a:gdLst/>
          <a:ahLst/>
          <a:cxnLst/>
          <a:rect l="0" t="0" r="0" b="0"/>
          <a:pathLst>
            <a:path>
              <a:moveTo>
                <a:pt x="8638070" y="0"/>
              </a:moveTo>
              <a:lnTo>
                <a:pt x="8638070" y="203706"/>
              </a:lnTo>
              <a:lnTo>
                <a:pt x="0" y="203706"/>
              </a:lnTo>
              <a:lnTo>
                <a:pt x="0" y="373212"/>
              </a:lnTo>
            </a:path>
          </a:pathLst>
        </a:custGeom>
        <a:noFill/>
        <a:ln w="6350" cap="flat" cmpd="sng" algn="ctr">
          <a:solidFill>
            <a:schemeClr val="accent3">
              <a:hueOff val="985672"/>
              <a:satOff val="36364"/>
              <a:lumOff val="-534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87408" y="1849347"/>
        <a:ext cx="432375" cy="4038"/>
      </dsp:txXfrm>
    </dsp:sp>
    <dsp:sp modelId="{F676FE7B-E7B5-4F5B-9F70-AC41D2FC9EE5}">
      <dsp:nvSpPr>
        <dsp:cNvPr id="0" name=""/>
        <dsp:cNvSpPr/>
      </dsp:nvSpPr>
      <dsp:spPr>
        <a:xfrm>
          <a:off x="8644778" y="613137"/>
          <a:ext cx="1755705" cy="1053423"/>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Detect faces</a:t>
          </a:r>
          <a:r>
            <a:rPr lang="en-US" sz="1400" kern="1200"/>
            <a:t>: Process image to detect faces using OpenCV.</a:t>
          </a:r>
          <a:endParaRPr lang="en-IN" sz="1400" kern="1200"/>
        </a:p>
      </dsp:txBody>
      <dsp:txXfrm>
        <a:off x="8644778" y="613137"/>
        <a:ext cx="1755705" cy="1053423"/>
      </dsp:txXfrm>
    </dsp:sp>
    <dsp:sp modelId="{7AA60060-E9A0-4D38-8786-4D477545811B}">
      <dsp:nvSpPr>
        <dsp:cNvPr id="0" name=""/>
        <dsp:cNvSpPr/>
      </dsp:nvSpPr>
      <dsp:spPr>
        <a:xfrm>
          <a:off x="1760613" y="2551364"/>
          <a:ext cx="373212" cy="91440"/>
        </a:xfrm>
        <a:custGeom>
          <a:avLst/>
          <a:gdLst/>
          <a:ahLst/>
          <a:cxnLst/>
          <a:rect l="0" t="0" r="0" b="0"/>
          <a:pathLst>
            <a:path>
              <a:moveTo>
                <a:pt x="0" y="45720"/>
              </a:moveTo>
              <a:lnTo>
                <a:pt x="373212" y="45720"/>
              </a:lnTo>
            </a:path>
          </a:pathLst>
        </a:custGeom>
        <a:noFill/>
        <a:ln w="6350" cap="flat" cmpd="sng" algn="ctr">
          <a:solidFill>
            <a:schemeClr val="accent3">
              <a:hueOff val="1232090"/>
              <a:satOff val="45455"/>
              <a:lumOff val="-668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7124" y="2595065"/>
        <a:ext cx="20190" cy="4038"/>
      </dsp:txXfrm>
    </dsp:sp>
    <dsp:sp modelId="{59710C61-7322-4A43-A79E-D6C0AC04739B}">
      <dsp:nvSpPr>
        <dsp:cNvPr id="0" name=""/>
        <dsp:cNvSpPr/>
      </dsp:nvSpPr>
      <dsp:spPr>
        <a:xfrm>
          <a:off x="6707" y="2070372"/>
          <a:ext cx="1755705" cy="1053423"/>
        </a:xfrm>
        <a:prstGeom prst="rect">
          <a:avLst/>
        </a:prstGeom>
        <a:solidFill>
          <a:schemeClr val="accent3">
            <a:hueOff val="1129416"/>
            <a:satOff val="41667"/>
            <a:lumOff val="-61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Recognize faces</a:t>
          </a:r>
          <a:r>
            <a:rPr lang="en-US" sz="1400" kern="1200"/>
            <a:t>: Compare detected faces with "Face Database."</a:t>
          </a:r>
          <a:endParaRPr lang="en-IN" sz="1400" kern="1200"/>
        </a:p>
      </dsp:txBody>
      <dsp:txXfrm>
        <a:off x="6707" y="2070372"/>
        <a:ext cx="1755705" cy="1053423"/>
      </dsp:txXfrm>
    </dsp:sp>
    <dsp:sp modelId="{DC83E5DA-16E2-4C97-93E0-2C67AFC07C86}">
      <dsp:nvSpPr>
        <dsp:cNvPr id="0" name=""/>
        <dsp:cNvSpPr/>
      </dsp:nvSpPr>
      <dsp:spPr>
        <a:xfrm>
          <a:off x="3920130" y="2551364"/>
          <a:ext cx="373212" cy="91440"/>
        </a:xfrm>
        <a:custGeom>
          <a:avLst/>
          <a:gdLst/>
          <a:ahLst/>
          <a:cxnLst/>
          <a:rect l="0" t="0" r="0" b="0"/>
          <a:pathLst>
            <a:path>
              <a:moveTo>
                <a:pt x="0" y="45720"/>
              </a:moveTo>
              <a:lnTo>
                <a:pt x="373212" y="45720"/>
              </a:lnTo>
            </a:path>
          </a:pathLst>
        </a:custGeom>
        <a:noFill/>
        <a:ln w="6350" cap="flat" cmpd="sng" algn="ctr">
          <a:solidFill>
            <a:schemeClr val="accent3">
              <a:hueOff val="1478509"/>
              <a:satOff val="54545"/>
              <a:lumOff val="-80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96641" y="2595065"/>
        <a:ext cx="20190" cy="4038"/>
      </dsp:txXfrm>
    </dsp:sp>
    <dsp:sp modelId="{8556DA71-4694-452C-B58B-F7472832D08C}">
      <dsp:nvSpPr>
        <dsp:cNvPr id="0" name=""/>
        <dsp:cNvSpPr/>
      </dsp:nvSpPr>
      <dsp:spPr>
        <a:xfrm>
          <a:off x="2166225" y="2070372"/>
          <a:ext cx="1755705" cy="1053423"/>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Verify attendance</a:t>
          </a:r>
          <a:r>
            <a:rPr lang="en-US" sz="1400" kern="1200"/>
            <a:t>: Match recognized faces and mark attendance.</a:t>
          </a:r>
          <a:endParaRPr lang="en-IN" sz="1400" kern="1200"/>
        </a:p>
      </dsp:txBody>
      <dsp:txXfrm>
        <a:off x="2166225" y="2070372"/>
        <a:ext cx="1755705" cy="1053423"/>
      </dsp:txXfrm>
    </dsp:sp>
    <dsp:sp modelId="{0A1D4B19-C492-44F7-860B-CF0CB827B4C9}">
      <dsp:nvSpPr>
        <dsp:cNvPr id="0" name=""/>
        <dsp:cNvSpPr/>
      </dsp:nvSpPr>
      <dsp:spPr>
        <a:xfrm>
          <a:off x="6079648" y="2551364"/>
          <a:ext cx="373212" cy="91440"/>
        </a:xfrm>
        <a:custGeom>
          <a:avLst/>
          <a:gdLst/>
          <a:ahLst/>
          <a:cxnLst/>
          <a:rect l="0" t="0" r="0" b="0"/>
          <a:pathLst>
            <a:path>
              <a:moveTo>
                <a:pt x="0" y="45720"/>
              </a:moveTo>
              <a:lnTo>
                <a:pt x="373212" y="45720"/>
              </a:lnTo>
            </a:path>
          </a:pathLst>
        </a:custGeom>
        <a:noFill/>
        <a:ln w="6350" cap="flat" cmpd="sng" algn="ctr">
          <a:solidFill>
            <a:schemeClr val="accent3">
              <a:hueOff val="1724927"/>
              <a:satOff val="63636"/>
              <a:lumOff val="-93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56159" y="2595065"/>
        <a:ext cx="20190" cy="4038"/>
      </dsp:txXfrm>
    </dsp:sp>
    <dsp:sp modelId="{EC458E52-8EB8-464D-A579-E93E65DB7BF2}">
      <dsp:nvSpPr>
        <dsp:cNvPr id="0" name=""/>
        <dsp:cNvSpPr/>
      </dsp:nvSpPr>
      <dsp:spPr>
        <a:xfrm>
          <a:off x="4325743" y="2070372"/>
          <a:ext cx="1755705" cy="1053423"/>
        </a:xfrm>
        <a:prstGeom prst="rect">
          <a:avLst/>
        </a:prstGeom>
        <a:solidFill>
          <a:schemeClr val="accent3">
            <a:hueOff val="1581183"/>
            <a:satOff val="58333"/>
            <a:lumOff val="-85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Record data</a:t>
          </a:r>
          <a:r>
            <a:rPr lang="en-US" sz="1400" kern="1200" dirty="0"/>
            <a:t>: Save attendance with ID, name, date, and time.</a:t>
          </a:r>
          <a:endParaRPr lang="en-IN" sz="1400" kern="1200" dirty="0"/>
        </a:p>
      </dsp:txBody>
      <dsp:txXfrm>
        <a:off x="4325743" y="2070372"/>
        <a:ext cx="1755705" cy="1053423"/>
      </dsp:txXfrm>
    </dsp:sp>
    <dsp:sp modelId="{3442B1A9-077B-4CC5-A14E-9A93749EC7A7}">
      <dsp:nvSpPr>
        <dsp:cNvPr id="0" name=""/>
        <dsp:cNvSpPr/>
      </dsp:nvSpPr>
      <dsp:spPr>
        <a:xfrm>
          <a:off x="8239166" y="2551364"/>
          <a:ext cx="373212" cy="91440"/>
        </a:xfrm>
        <a:custGeom>
          <a:avLst/>
          <a:gdLst/>
          <a:ahLst/>
          <a:cxnLst/>
          <a:rect l="0" t="0" r="0" b="0"/>
          <a:pathLst>
            <a:path>
              <a:moveTo>
                <a:pt x="0" y="45720"/>
              </a:moveTo>
              <a:lnTo>
                <a:pt x="373212" y="45720"/>
              </a:lnTo>
            </a:path>
          </a:pathLst>
        </a:custGeom>
        <a:noFill/>
        <a:ln w="6350" cap="flat" cmpd="sng" algn="ctr">
          <a:solidFill>
            <a:schemeClr val="accent3">
              <a:hueOff val="1971345"/>
              <a:satOff val="72727"/>
              <a:lumOff val="-106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15677" y="2595065"/>
        <a:ext cx="20190" cy="4038"/>
      </dsp:txXfrm>
    </dsp:sp>
    <dsp:sp modelId="{0BCD699F-739C-4D2B-9546-1A87672D338F}">
      <dsp:nvSpPr>
        <dsp:cNvPr id="0" name=""/>
        <dsp:cNvSpPr/>
      </dsp:nvSpPr>
      <dsp:spPr>
        <a:xfrm>
          <a:off x="6485261" y="2070372"/>
          <a:ext cx="1755705" cy="1053423"/>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Provide feedback</a:t>
          </a:r>
          <a:r>
            <a:rPr lang="en-US" sz="1400" kern="1200"/>
            <a:t>: Display success or failure on GUI.</a:t>
          </a:r>
          <a:endParaRPr lang="en-IN" sz="1400" kern="1200"/>
        </a:p>
      </dsp:txBody>
      <dsp:txXfrm>
        <a:off x="6485261" y="2070372"/>
        <a:ext cx="1755705" cy="1053423"/>
      </dsp:txXfrm>
    </dsp:sp>
    <dsp:sp modelId="{5E29AFDE-A87C-483A-AFD4-C7F91A14E52B}">
      <dsp:nvSpPr>
        <dsp:cNvPr id="0" name=""/>
        <dsp:cNvSpPr/>
      </dsp:nvSpPr>
      <dsp:spPr>
        <a:xfrm>
          <a:off x="884560" y="3121996"/>
          <a:ext cx="8638070" cy="373212"/>
        </a:xfrm>
        <a:custGeom>
          <a:avLst/>
          <a:gdLst/>
          <a:ahLst/>
          <a:cxnLst/>
          <a:rect l="0" t="0" r="0" b="0"/>
          <a:pathLst>
            <a:path>
              <a:moveTo>
                <a:pt x="8638070" y="0"/>
              </a:moveTo>
              <a:lnTo>
                <a:pt x="8638070" y="203706"/>
              </a:lnTo>
              <a:lnTo>
                <a:pt x="0" y="203706"/>
              </a:lnTo>
              <a:lnTo>
                <a:pt x="0" y="373212"/>
              </a:lnTo>
            </a:path>
          </a:pathLst>
        </a:custGeom>
        <a:noFill/>
        <a:ln w="6350" cap="flat" cmpd="sng" algn="ctr">
          <a:solidFill>
            <a:schemeClr val="accent3">
              <a:hueOff val="2217763"/>
              <a:satOff val="81818"/>
              <a:lumOff val="-1203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87408" y="3306583"/>
        <a:ext cx="432375" cy="4038"/>
      </dsp:txXfrm>
    </dsp:sp>
    <dsp:sp modelId="{A3AF7A6D-FFBB-4BDC-B5C9-939A50EC864C}">
      <dsp:nvSpPr>
        <dsp:cNvPr id="0" name=""/>
        <dsp:cNvSpPr/>
      </dsp:nvSpPr>
      <dsp:spPr>
        <a:xfrm>
          <a:off x="8644778" y="2070372"/>
          <a:ext cx="1755705" cy="1053423"/>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Store data</a:t>
          </a:r>
          <a:r>
            <a:rPr lang="en-US" sz="1400" kern="1200"/>
            <a:t>: Update Excel sheet or CSV with attendance records.</a:t>
          </a:r>
          <a:endParaRPr lang="en-IN" sz="1400" kern="1200"/>
        </a:p>
      </dsp:txBody>
      <dsp:txXfrm>
        <a:off x="8644778" y="2070372"/>
        <a:ext cx="1755705" cy="1053423"/>
      </dsp:txXfrm>
    </dsp:sp>
    <dsp:sp modelId="{2788990A-43D1-43DA-82A9-EFB1B402BEE6}">
      <dsp:nvSpPr>
        <dsp:cNvPr id="0" name=""/>
        <dsp:cNvSpPr/>
      </dsp:nvSpPr>
      <dsp:spPr>
        <a:xfrm>
          <a:off x="1760613" y="4008600"/>
          <a:ext cx="373212" cy="91440"/>
        </a:xfrm>
        <a:custGeom>
          <a:avLst/>
          <a:gdLst/>
          <a:ahLst/>
          <a:cxnLst/>
          <a:rect l="0" t="0" r="0" b="0"/>
          <a:pathLst>
            <a:path>
              <a:moveTo>
                <a:pt x="0" y="45720"/>
              </a:moveTo>
              <a:lnTo>
                <a:pt x="373212" y="45720"/>
              </a:lnTo>
            </a:path>
          </a:pathLst>
        </a:custGeom>
        <a:noFill/>
        <a:ln w="6350" cap="flat" cmpd="sng" algn="ctr">
          <a:solidFill>
            <a:schemeClr val="accent3">
              <a:hueOff val="2464181"/>
              <a:satOff val="90909"/>
              <a:lumOff val="-133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7124" y="4052300"/>
        <a:ext cx="20190" cy="4038"/>
      </dsp:txXfrm>
    </dsp:sp>
    <dsp:sp modelId="{505D89A0-8AD7-4F15-8A6C-7DB37EEE7104}">
      <dsp:nvSpPr>
        <dsp:cNvPr id="0" name=""/>
        <dsp:cNvSpPr/>
      </dsp:nvSpPr>
      <dsp:spPr>
        <a:xfrm>
          <a:off x="6707" y="3527608"/>
          <a:ext cx="1755705" cy="1053423"/>
        </a:xfrm>
        <a:prstGeom prst="rect">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Review records</a:t>
          </a:r>
          <a:r>
            <a:rPr lang="en-US" sz="1400" kern="1200"/>
            <a:t>: Administrators review and confirm attendance data.</a:t>
          </a:r>
          <a:endParaRPr lang="en-IN" sz="1400" kern="1200"/>
        </a:p>
      </dsp:txBody>
      <dsp:txXfrm>
        <a:off x="6707" y="3527608"/>
        <a:ext cx="1755705" cy="1053423"/>
      </dsp:txXfrm>
    </dsp:sp>
    <dsp:sp modelId="{EF0E55C2-CC68-4ED3-8A01-92F394193621}">
      <dsp:nvSpPr>
        <dsp:cNvPr id="0" name=""/>
        <dsp:cNvSpPr/>
      </dsp:nvSpPr>
      <dsp:spPr>
        <a:xfrm>
          <a:off x="3920130" y="4008600"/>
          <a:ext cx="373212" cy="91440"/>
        </a:xfrm>
        <a:custGeom>
          <a:avLst/>
          <a:gdLst/>
          <a:ahLst/>
          <a:cxnLst/>
          <a:rect l="0" t="0" r="0" b="0"/>
          <a:pathLst>
            <a:path>
              <a:moveTo>
                <a:pt x="0" y="45720"/>
              </a:moveTo>
              <a:lnTo>
                <a:pt x="373212" y="45720"/>
              </a:lnTo>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96641" y="4052300"/>
        <a:ext cx="20190" cy="4038"/>
      </dsp:txXfrm>
    </dsp:sp>
    <dsp:sp modelId="{DF11CAC2-1855-4EEA-A778-FC486EB09587}">
      <dsp:nvSpPr>
        <dsp:cNvPr id="0" name=""/>
        <dsp:cNvSpPr/>
      </dsp:nvSpPr>
      <dsp:spPr>
        <a:xfrm>
          <a:off x="2166225" y="3527608"/>
          <a:ext cx="1755705" cy="1053423"/>
        </a:xfrm>
        <a:prstGeom prst="rect">
          <a:avLst/>
        </a:prstGeom>
        <a:solidFill>
          <a:schemeClr val="accent3">
            <a:hueOff val="2484716"/>
            <a:satOff val="91667"/>
            <a:lumOff val="-134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Handle errors</a:t>
          </a:r>
          <a:r>
            <a:rPr lang="en-US" sz="1400" kern="1200"/>
            <a:t>: Manually mark attendance if errors occur.</a:t>
          </a:r>
          <a:endParaRPr lang="en-IN" sz="1400" kern="1200"/>
        </a:p>
      </dsp:txBody>
      <dsp:txXfrm>
        <a:off x="2166225" y="3527608"/>
        <a:ext cx="1755705" cy="1053423"/>
      </dsp:txXfrm>
    </dsp:sp>
    <dsp:sp modelId="{FB122D5F-F153-4BE2-ADC8-03F6857B4151}">
      <dsp:nvSpPr>
        <dsp:cNvPr id="0" name=""/>
        <dsp:cNvSpPr/>
      </dsp:nvSpPr>
      <dsp:spPr>
        <a:xfrm>
          <a:off x="4325743" y="3527608"/>
          <a:ext cx="1755705" cy="105342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Monitor feed</a:t>
          </a:r>
          <a:r>
            <a:rPr lang="en-US" sz="1400" kern="1200"/>
            <a:t>: Administrators monitor live attendance updates.</a:t>
          </a:r>
          <a:endParaRPr lang="en-IN" sz="1400" kern="1200"/>
        </a:p>
      </dsp:txBody>
      <dsp:txXfrm>
        <a:off x="4325743" y="3527608"/>
        <a:ext cx="1755705" cy="105342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E664E-5952-4D13-B387-25ADD1DF00B7}"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CB54F-E734-4FF8-B2F4-6540ECE217FE}" type="slidenum">
              <a:rPr lang="en-IN" smtClean="0"/>
              <a:t>‹#›</a:t>
            </a:fld>
            <a:endParaRPr lang="en-IN"/>
          </a:p>
        </p:txBody>
      </p:sp>
    </p:spTree>
    <p:extLst>
      <p:ext uri="{BB962C8B-B14F-4D97-AF65-F5344CB8AC3E}">
        <p14:creationId xmlns:p14="http://schemas.microsoft.com/office/powerpoint/2010/main" val="140559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7CB54F-E734-4FF8-B2F4-6540ECE217FE}" type="slidenum">
              <a:rPr lang="en-IN" smtClean="0"/>
              <a:t>15</a:t>
            </a:fld>
            <a:endParaRPr lang="en-IN"/>
          </a:p>
        </p:txBody>
      </p:sp>
    </p:spTree>
    <p:extLst>
      <p:ext uri="{BB962C8B-B14F-4D97-AF65-F5344CB8AC3E}">
        <p14:creationId xmlns:p14="http://schemas.microsoft.com/office/powerpoint/2010/main" val="310914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4095B-3638-4DD4-A79B-37F1ED7942DA}" type="slidenum">
              <a:rPr lang="en-IN" smtClean="0"/>
              <a:t>16</a:t>
            </a:fld>
            <a:endParaRPr lang="en-IN"/>
          </a:p>
        </p:txBody>
      </p:sp>
    </p:spTree>
    <p:extLst>
      <p:ext uri="{BB962C8B-B14F-4D97-AF65-F5344CB8AC3E}">
        <p14:creationId xmlns:p14="http://schemas.microsoft.com/office/powerpoint/2010/main" val="44796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4095B-3638-4DD4-A79B-37F1ED7942DA}" type="slidenum">
              <a:rPr lang="en-IN" smtClean="0"/>
              <a:t>17</a:t>
            </a:fld>
            <a:endParaRPr lang="en-IN"/>
          </a:p>
        </p:txBody>
      </p:sp>
    </p:spTree>
    <p:extLst>
      <p:ext uri="{BB962C8B-B14F-4D97-AF65-F5344CB8AC3E}">
        <p14:creationId xmlns:p14="http://schemas.microsoft.com/office/powerpoint/2010/main" val="10741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4095B-3638-4DD4-A79B-37F1ED7942DA}" type="slidenum">
              <a:rPr lang="en-IN" smtClean="0"/>
              <a:t>18</a:t>
            </a:fld>
            <a:endParaRPr lang="en-IN"/>
          </a:p>
        </p:txBody>
      </p:sp>
    </p:spTree>
    <p:extLst>
      <p:ext uri="{BB962C8B-B14F-4D97-AF65-F5344CB8AC3E}">
        <p14:creationId xmlns:p14="http://schemas.microsoft.com/office/powerpoint/2010/main" val="42306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4095B-3638-4DD4-A79B-37F1ED7942DA}" type="slidenum">
              <a:rPr lang="en-IN" smtClean="0"/>
              <a:t>19</a:t>
            </a:fld>
            <a:endParaRPr lang="en-IN"/>
          </a:p>
        </p:txBody>
      </p:sp>
    </p:spTree>
    <p:extLst>
      <p:ext uri="{BB962C8B-B14F-4D97-AF65-F5344CB8AC3E}">
        <p14:creationId xmlns:p14="http://schemas.microsoft.com/office/powerpoint/2010/main" val="2219180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7CB54F-E734-4FF8-B2F4-6540ECE217FE}" type="slidenum">
              <a:rPr lang="en-IN" smtClean="0"/>
              <a:t>20</a:t>
            </a:fld>
            <a:endParaRPr lang="en-IN"/>
          </a:p>
        </p:txBody>
      </p:sp>
    </p:spTree>
    <p:extLst>
      <p:ext uri="{BB962C8B-B14F-4D97-AF65-F5344CB8AC3E}">
        <p14:creationId xmlns:p14="http://schemas.microsoft.com/office/powerpoint/2010/main" val="3777058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4039-2B9E-1F58-0AD5-78638B8DE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CFC488-5E2A-C474-3AC9-E57B743049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38E25A-0352-030B-F797-19F88E6A6FB7}"/>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3655D5FD-4195-2FAD-23CF-5B5CDC5FD7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119E5C-DD08-90E7-794F-7E028E7F2617}"/>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146832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A08B-5DB0-81F3-BA2E-7223F579A8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B72876-0B19-CA29-B7E1-144EB7875E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B20D2-8410-506B-820D-0BA149EE11A1}"/>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169F4CF0-55FA-5B62-4C75-3430B6DC0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123B3A-1CE1-B43C-221D-EBD5772CB622}"/>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8835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2F22E-8873-3338-2B8A-AEB4CD0982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E2D3D8-91C9-4BBF-FC17-744DF37D22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171B68-B506-16A0-FBD2-0189FFB0F8FB}"/>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4D6E78EB-E6AF-64BC-C574-6B0735A48A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B2C1BC-88FD-FC93-413A-425D89F25DD1}"/>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204114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923B-CF0D-54A9-468B-106A64CD27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4C4FC5-AD2F-6D29-EF99-D5FD1D5F0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3A11E2-9655-889E-D015-3A28E5340A9F}"/>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2603DE28-37FE-C857-8FAC-9D884DD06C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1900F-E4C4-BE4E-1A69-CA6D4C5CA1E8}"/>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202783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B6DB-263D-A998-F573-7B22934026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C9DF5E-D92A-EA2D-4B3D-C8807C7313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36AF4-D2C6-CE2B-7699-FCB0CA737F9E}"/>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1B376BDA-49AE-880B-F719-D7F085FB82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78E821-D61E-FF00-7977-848D78EFEAC9}"/>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307912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77D2-895D-40F9-02DF-593C548A4D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BC745A-2945-CDE9-85BB-8E414D167A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BCF19C-E3C9-8F8C-6F14-D16F040EFC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6A7385-7403-8100-5D6D-E9FF4A322B51}"/>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6" name="Footer Placeholder 5">
            <a:extLst>
              <a:ext uri="{FF2B5EF4-FFF2-40B4-BE49-F238E27FC236}">
                <a16:creationId xmlns:a16="http://schemas.microsoft.com/office/drawing/2014/main" id="{5FDAF5BE-A1A2-335E-3930-3C8CD8E54D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E91280-1FEE-1596-06B1-F427DC06FA96}"/>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299957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EA70-B0B5-0E94-1295-29C703A5F4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84495-5DE2-BBBA-1498-4FD814411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46787E-B2E2-57AD-0D81-7623CB3D66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F2C352-AAEF-5D15-4600-61A8D972F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8DE09F-5B6D-968C-BAF2-504A6C9DF5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1D2EC3-E044-9F9D-A5EE-8FA51BC706DC}"/>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8" name="Footer Placeholder 7">
            <a:extLst>
              <a:ext uri="{FF2B5EF4-FFF2-40B4-BE49-F238E27FC236}">
                <a16:creationId xmlns:a16="http://schemas.microsoft.com/office/drawing/2014/main" id="{C3769CBB-06B3-84D6-0065-2D8DC00B20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27704D-D73F-83E5-F9BD-E2130D3A6F98}"/>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1814334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73AE-4319-3FCF-7F54-6C9F058BA0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2D9085-FCF7-0E45-7D98-490BEFD62D0F}"/>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4" name="Footer Placeholder 3">
            <a:extLst>
              <a:ext uri="{FF2B5EF4-FFF2-40B4-BE49-F238E27FC236}">
                <a16:creationId xmlns:a16="http://schemas.microsoft.com/office/drawing/2014/main" id="{523038F8-10A4-B525-2BC1-74F28E19FD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FFECAA-3820-4D70-F92F-D4B9E11B2822}"/>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282619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55541-1E20-E974-8B93-D8CB4538138E}"/>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3" name="Footer Placeholder 2">
            <a:extLst>
              <a:ext uri="{FF2B5EF4-FFF2-40B4-BE49-F238E27FC236}">
                <a16:creationId xmlns:a16="http://schemas.microsoft.com/office/drawing/2014/main" id="{527B205F-34B4-313F-880C-67BAD57520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8BE534-FA01-C349-304B-2CE41838BA6E}"/>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332075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4CC1-2736-FCB8-22B2-B66704BA4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D01EC4-7F7B-9102-9B09-044A7D93C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A027A4-1963-C6F8-7335-C1AA4B8E7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DBA3F-6D4B-3D22-21AC-5D27A0C7C169}"/>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6" name="Footer Placeholder 5">
            <a:extLst>
              <a:ext uri="{FF2B5EF4-FFF2-40B4-BE49-F238E27FC236}">
                <a16:creationId xmlns:a16="http://schemas.microsoft.com/office/drawing/2014/main" id="{FF02B2D4-FE51-70DC-6316-C4D61C7E29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397467-0CEA-C2F6-25C9-ECFE8B03CF28}"/>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329912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6CD9-A561-7AF9-60BF-A9854E628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BACE82-7214-F187-22E8-2DC3896712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C76FF96-26BA-2801-25C1-34936D1EB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6A4B4B-CBEE-32E1-CEDA-4ACEC10F7AC5}"/>
              </a:ext>
            </a:extLst>
          </p:cNvPr>
          <p:cNvSpPr>
            <a:spLocks noGrp="1"/>
          </p:cNvSpPr>
          <p:nvPr>
            <p:ph type="dt" sz="half" idx="10"/>
          </p:nvPr>
        </p:nvSpPr>
        <p:spPr/>
        <p:txBody>
          <a:bodyPr/>
          <a:lstStyle/>
          <a:p>
            <a:fld id="{3EE91B07-9A81-49CB-A1EE-3654585C94DD}" type="datetimeFigureOut">
              <a:rPr lang="en-IN" smtClean="0"/>
              <a:t>29-06-2024</a:t>
            </a:fld>
            <a:endParaRPr lang="en-IN"/>
          </a:p>
        </p:txBody>
      </p:sp>
      <p:sp>
        <p:nvSpPr>
          <p:cNvPr id="6" name="Footer Placeholder 5">
            <a:extLst>
              <a:ext uri="{FF2B5EF4-FFF2-40B4-BE49-F238E27FC236}">
                <a16:creationId xmlns:a16="http://schemas.microsoft.com/office/drawing/2014/main" id="{CFA3705D-CF12-F815-688D-0B0EFCC94F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A3676D-E98F-3E26-18EA-C680A095062D}"/>
              </a:ext>
            </a:extLst>
          </p:cNvPr>
          <p:cNvSpPr>
            <a:spLocks noGrp="1"/>
          </p:cNvSpPr>
          <p:nvPr>
            <p:ph type="sldNum" sz="quarter" idx="12"/>
          </p:nvPr>
        </p:nvSpPr>
        <p:spPr/>
        <p:txBody>
          <a:bodyPr/>
          <a:lstStyle/>
          <a:p>
            <a:fld id="{7891F725-48E1-4DAA-9AD6-F8A0FBF71C98}" type="slidenum">
              <a:rPr lang="en-IN" smtClean="0"/>
              <a:t>‹#›</a:t>
            </a:fld>
            <a:endParaRPr lang="en-IN"/>
          </a:p>
        </p:txBody>
      </p:sp>
    </p:spTree>
    <p:extLst>
      <p:ext uri="{BB962C8B-B14F-4D97-AF65-F5344CB8AC3E}">
        <p14:creationId xmlns:p14="http://schemas.microsoft.com/office/powerpoint/2010/main" val="1176381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FC58B-07C8-39EB-F468-7BDA28BA6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D1F66A-D30E-D69F-7E30-7D71049AC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300D3-B451-4444-1857-1DD8596583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91B07-9A81-49CB-A1EE-3654585C94DD}" type="datetimeFigureOut">
              <a:rPr lang="en-IN" smtClean="0"/>
              <a:t>29-06-2024</a:t>
            </a:fld>
            <a:endParaRPr lang="en-IN"/>
          </a:p>
        </p:txBody>
      </p:sp>
      <p:sp>
        <p:nvSpPr>
          <p:cNvPr id="5" name="Footer Placeholder 4">
            <a:extLst>
              <a:ext uri="{FF2B5EF4-FFF2-40B4-BE49-F238E27FC236}">
                <a16:creationId xmlns:a16="http://schemas.microsoft.com/office/drawing/2014/main" id="{AAF719CE-764A-C211-786E-8F54A0571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0CB3FE-B4BE-A353-3538-4EB81CB17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1F725-48E1-4DAA-9AD6-F8A0FBF71C98}" type="slidenum">
              <a:rPr lang="en-IN" smtClean="0"/>
              <a:t>‹#›</a:t>
            </a:fld>
            <a:endParaRPr lang="en-IN"/>
          </a:p>
        </p:txBody>
      </p:sp>
    </p:spTree>
    <p:extLst>
      <p:ext uri="{BB962C8B-B14F-4D97-AF65-F5344CB8AC3E}">
        <p14:creationId xmlns:p14="http://schemas.microsoft.com/office/powerpoint/2010/main" val="3133522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25.xml"/><Relationship Id="rId3" Type="http://schemas.openxmlformats.org/officeDocument/2006/relationships/image" Target="../media/image20.png"/><Relationship Id="rId7" Type="http://schemas.openxmlformats.org/officeDocument/2006/relationships/slide" Target="slide23.xml"/><Relationship Id="rId2" Type="http://schemas.openxmlformats.org/officeDocument/2006/relationships/image" Target="../media/image4.png"/><Relationship Id="rId1" Type="http://schemas.openxmlformats.org/officeDocument/2006/relationships/slideLayout" Target="../slideLayouts/slideLayout7.xml"/><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slide" Target="slide24.xml"/><Relationship Id="rId4" Type="http://schemas.openxmlformats.org/officeDocument/2006/relationships/slide" Target="slide22.xml"/><Relationship Id="rId9" Type="http://schemas.openxmlformats.org/officeDocument/2006/relationships/image" Target="../media/image22.png"/><Relationship Id="rId1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8.xml"/><Relationship Id="rId12"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9.png"/><Relationship Id="rId5" Type="http://schemas.openxmlformats.org/officeDocument/2006/relationships/image" Target="../media/image50.png"/><Relationship Id="rId10" Type="http://schemas.openxmlformats.org/officeDocument/2006/relationships/slide" Target="slide9.xml"/><Relationship Id="rId4" Type="http://schemas.openxmlformats.org/officeDocument/2006/relationships/slide" Target="slide7.xml"/><Relationship Id="rId9" Type="http://schemas.openxmlformats.org/officeDocument/2006/relationships/image" Target="../media/image9.pn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694310-8CC4-A5D0-7219-F36F4A984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81600" cy="1899454"/>
          </a:xfrm>
          <a:prstGeom prst="rect">
            <a:avLst/>
          </a:prstGeom>
        </p:spPr>
      </p:pic>
      <p:sp>
        <p:nvSpPr>
          <p:cNvPr id="8" name="TextBox 7">
            <a:extLst>
              <a:ext uri="{FF2B5EF4-FFF2-40B4-BE49-F238E27FC236}">
                <a16:creationId xmlns:a16="http://schemas.microsoft.com/office/drawing/2014/main" id="{5512065F-8B4F-D646-539B-FC86EB477F86}"/>
              </a:ext>
            </a:extLst>
          </p:cNvPr>
          <p:cNvSpPr txBox="1"/>
          <p:nvPr/>
        </p:nvSpPr>
        <p:spPr>
          <a:xfrm>
            <a:off x="5374640" y="203200"/>
            <a:ext cx="6471920" cy="1384995"/>
          </a:xfrm>
          <a:prstGeom prst="rect">
            <a:avLst/>
          </a:prstGeom>
          <a:noFill/>
        </p:spPr>
        <p:txBody>
          <a:bodyPr wrap="square" rtlCol="0">
            <a:spAutoFit/>
          </a:bodyPr>
          <a:lstStyle/>
          <a:p>
            <a:pPr algn="ctr"/>
            <a:r>
              <a:rPr lang="en-US" sz="2800" b="0" i="1" u="sng" dirty="0">
                <a:solidFill>
                  <a:srgbClr val="FFC000"/>
                </a:solidFill>
                <a:effectLst>
                  <a:outerShdw blurRad="38100" dist="38100" dir="2700000" algn="tl">
                    <a:srgbClr val="000000">
                      <a:alpha val="43137"/>
                    </a:srgbClr>
                  </a:outerShdw>
                </a:effectLst>
                <a:latin typeface="Sitka Small" pitchFamily="2" charset="0"/>
              </a:rPr>
              <a:t>Department of Computer Science and Engineering (CSE-C) Academic Year 2023-2024</a:t>
            </a:r>
            <a:r>
              <a:rPr lang="en-US" b="0" i="0" dirty="0">
                <a:solidFill>
                  <a:srgbClr val="ECECEC"/>
                </a:solidFill>
                <a:effectLst/>
                <a:highlight>
                  <a:srgbClr val="212121"/>
                </a:highlight>
                <a:latin typeface="Söhne"/>
              </a:rPr>
              <a:t>"</a:t>
            </a:r>
            <a:endParaRPr lang="en-IN" dirty="0"/>
          </a:p>
        </p:txBody>
      </p:sp>
      <p:sp>
        <p:nvSpPr>
          <p:cNvPr id="9" name="TextBox 8">
            <a:extLst>
              <a:ext uri="{FF2B5EF4-FFF2-40B4-BE49-F238E27FC236}">
                <a16:creationId xmlns:a16="http://schemas.microsoft.com/office/drawing/2014/main" id="{3A745FB0-E04F-6EA9-7545-B7BDC223444A}"/>
              </a:ext>
            </a:extLst>
          </p:cNvPr>
          <p:cNvSpPr txBox="1"/>
          <p:nvPr/>
        </p:nvSpPr>
        <p:spPr>
          <a:xfrm>
            <a:off x="538480" y="3538905"/>
            <a:ext cx="3444240" cy="2308324"/>
          </a:xfrm>
          <a:prstGeom prst="rect">
            <a:avLst/>
          </a:prstGeom>
          <a:solidFill>
            <a:schemeClr val="tx1"/>
          </a:solidFill>
        </p:spPr>
        <p:txBody>
          <a:bodyPr wrap="square" rtlCol="0">
            <a:spAutoFit/>
          </a:bodyPr>
          <a:lstStyle/>
          <a:p>
            <a:r>
              <a:rPr lang="en-US" sz="3600" i="1" u="sng" dirty="0">
                <a:solidFill>
                  <a:schemeClr val="bg1"/>
                </a:solidFill>
                <a:latin typeface="Bahnschrift SemiLight SemiConde" panose="020B0502040204020203" pitchFamily="34" charset="0"/>
              </a:rPr>
              <a:t>Project Advisor:</a:t>
            </a:r>
          </a:p>
          <a:p>
            <a:r>
              <a:rPr lang="en-US" sz="3600" i="1" dirty="0" err="1">
                <a:solidFill>
                  <a:schemeClr val="bg1"/>
                </a:solidFill>
                <a:latin typeface="Bahnschrift SemiLight SemiConde" panose="020B0502040204020203" pitchFamily="34" charset="0"/>
              </a:rPr>
              <a:t>Mrs.G.Rashmi</a:t>
            </a:r>
            <a:endParaRPr lang="en-IN" sz="3600" i="1" dirty="0">
              <a:solidFill>
                <a:schemeClr val="bg1"/>
              </a:solidFill>
              <a:latin typeface="Bahnschrift SemiLight SemiConde" panose="020B0502040204020203" pitchFamily="34" charset="0"/>
            </a:endParaRPr>
          </a:p>
          <a:p>
            <a:r>
              <a:rPr lang="en-IN" sz="3600" i="1" dirty="0" err="1">
                <a:solidFill>
                  <a:schemeClr val="bg1"/>
                </a:solidFill>
                <a:latin typeface="Bahnschrift SemiLight SemiConde" panose="020B0502040204020203" pitchFamily="34" charset="0"/>
              </a:rPr>
              <a:t>Dept.of</a:t>
            </a:r>
            <a:r>
              <a:rPr lang="en-IN" sz="3600" i="1" dirty="0">
                <a:solidFill>
                  <a:schemeClr val="bg1"/>
                </a:solidFill>
                <a:latin typeface="Bahnschrift SemiLight SemiConde" panose="020B0502040204020203" pitchFamily="34" charset="0"/>
              </a:rPr>
              <a:t> CSE</a:t>
            </a:r>
          </a:p>
          <a:p>
            <a:r>
              <a:rPr lang="en-IN" sz="3600" i="1" dirty="0">
                <a:solidFill>
                  <a:schemeClr val="bg1"/>
                </a:solidFill>
                <a:latin typeface="Bahnschrift SemiLight SemiConde" panose="020B0502040204020203" pitchFamily="34" charset="0"/>
              </a:rPr>
              <a:t>GNIT</a:t>
            </a:r>
            <a:endParaRPr lang="en-US" sz="3600" i="1" dirty="0">
              <a:solidFill>
                <a:schemeClr val="bg1"/>
              </a:solidFill>
              <a:latin typeface="Bahnschrift SemiLight SemiConde" panose="020B0502040204020203" pitchFamily="34" charset="0"/>
            </a:endParaRPr>
          </a:p>
        </p:txBody>
      </p:sp>
      <p:sp>
        <p:nvSpPr>
          <p:cNvPr id="10" name="TextBox 9">
            <a:extLst>
              <a:ext uri="{FF2B5EF4-FFF2-40B4-BE49-F238E27FC236}">
                <a16:creationId xmlns:a16="http://schemas.microsoft.com/office/drawing/2014/main" id="{DBC305AB-8137-FE25-0391-3969B0CB0622}"/>
              </a:ext>
            </a:extLst>
          </p:cNvPr>
          <p:cNvSpPr txBox="1"/>
          <p:nvPr/>
        </p:nvSpPr>
        <p:spPr>
          <a:xfrm>
            <a:off x="6184491" y="3138795"/>
            <a:ext cx="5388384" cy="3313728"/>
          </a:xfrm>
          <a:prstGeom prst="rect">
            <a:avLst/>
          </a:prstGeom>
          <a:noFill/>
        </p:spPr>
        <p:txBody>
          <a:bodyPr wrap="square" rtlCol="0">
            <a:spAutoFit/>
          </a:bodyPr>
          <a:lstStyle/>
          <a:p>
            <a:pPr algn="ctr"/>
            <a:r>
              <a:rPr lang="en-US" sz="2800" i="1" u="sng" dirty="0">
                <a:solidFill>
                  <a:schemeClr val="bg1"/>
                </a:solidFill>
                <a:latin typeface="Bahnschrift SemiLight SemiConde" panose="020B0502040204020203" pitchFamily="34" charset="0"/>
              </a:rPr>
              <a:t>Group members:</a:t>
            </a:r>
          </a:p>
          <a:p>
            <a:pPr algn="ctr"/>
            <a:r>
              <a:rPr lang="en-US" sz="2800" i="1" u="sng" dirty="0">
                <a:solidFill>
                  <a:schemeClr val="bg1"/>
                </a:solidFill>
                <a:latin typeface="Bahnschrift SemiLight Condensed" panose="020B0502040204020203" pitchFamily="34" charset="0"/>
              </a:rPr>
              <a:t>Name</a:t>
            </a:r>
            <a:r>
              <a:rPr lang="en-US" sz="2800" i="1" dirty="0">
                <a:solidFill>
                  <a:schemeClr val="bg1"/>
                </a:solidFill>
                <a:latin typeface="Bahnschrift SemiLight Condensed" panose="020B0502040204020203" pitchFamily="34" charset="0"/>
              </a:rPr>
              <a:t> </a:t>
            </a:r>
            <a:r>
              <a:rPr lang="en-US" sz="2800" i="1" dirty="0">
                <a:solidFill>
                  <a:schemeClr val="bg1"/>
                </a:solidFill>
                <a:latin typeface="Bahnschrift SemiLight SemiConde" panose="020B0502040204020203" pitchFamily="34" charset="0"/>
              </a:rPr>
              <a:t>                                  </a:t>
            </a:r>
            <a:r>
              <a:rPr lang="en-US" sz="2800" i="1" u="sng" dirty="0" err="1">
                <a:solidFill>
                  <a:schemeClr val="bg1"/>
                </a:solidFill>
                <a:latin typeface="Bahnschrift SemiLight SemiConde" panose="020B0502040204020203" pitchFamily="34" charset="0"/>
              </a:rPr>
              <a:t>rollno</a:t>
            </a:r>
            <a:endParaRPr lang="en-US" sz="2800" i="1" u="sng" dirty="0">
              <a:solidFill>
                <a:schemeClr val="bg1"/>
              </a:solidFill>
              <a:latin typeface="Bahnschrift SemiLight SemiConde" panose="020B0502040204020203" pitchFamily="34" charset="0"/>
            </a:endParaRPr>
          </a:p>
          <a:p>
            <a:pPr>
              <a:spcBef>
                <a:spcPts val="810"/>
              </a:spcBef>
            </a:pPr>
            <a:r>
              <a:rPr lang="en-US" b="1" dirty="0">
                <a:effectLst/>
                <a:latin typeface="Times New Roman" panose="02020603050405020304" pitchFamily="18" charset="0"/>
                <a:ea typeface="Times New Roman" panose="02020603050405020304" pitchFamily="18" charset="0"/>
              </a:rPr>
              <a:t> </a:t>
            </a:r>
            <a:r>
              <a:rPr lang="en-US" sz="2400" b="1" i="1" dirty="0" err="1">
                <a:solidFill>
                  <a:schemeClr val="bg2"/>
                </a:solidFill>
                <a:effectLst/>
                <a:latin typeface="Bahnschrift SemiLight Condensed" panose="020B0502040204020203" pitchFamily="34" charset="0"/>
                <a:ea typeface="Times New Roman" panose="02020603050405020304" pitchFamily="18" charset="0"/>
              </a:rPr>
              <a:t>Pandem</a:t>
            </a:r>
            <a:r>
              <a:rPr lang="en-US" sz="2400" b="1" i="1" dirty="0">
                <a:solidFill>
                  <a:schemeClr val="bg2"/>
                </a:solidFill>
                <a:effectLst/>
                <a:latin typeface="Bahnschrift SemiLight Condensed" panose="020B0502040204020203" pitchFamily="34" charset="0"/>
                <a:ea typeface="Times New Roman" panose="02020603050405020304" pitchFamily="18" charset="0"/>
              </a:rPr>
              <a:t> Varun Kumar Reddy                 22831A05E4</a:t>
            </a:r>
            <a:endParaRPr lang="en-IN" sz="2400" i="1" dirty="0">
              <a:solidFill>
                <a:schemeClr val="bg2"/>
              </a:solidFill>
              <a:effectLst/>
              <a:latin typeface="Bahnschrift SemiLight Condensed" panose="020B0502040204020203" pitchFamily="34" charset="0"/>
              <a:ea typeface="Times New Roman" panose="02020603050405020304" pitchFamily="18" charset="0"/>
            </a:endParaRPr>
          </a:p>
          <a:p>
            <a:pPr>
              <a:spcBef>
                <a:spcPts val="810"/>
              </a:spcBef>
            </a:pPr>
            <a:r>
              <a:rPr lang="en-US" sz="2000" b="1" i="1" dirty="0">
                <a:solidFill>
                  <a:schemeClr val="bg2"/>
                </a:solidFill>
                <a:effectLst/>
                <a:latin typeface="Bahnschrift SemiLight Condensed" panose="020B0502040204020203" pitchFamily="34" charset="0"/>
                <a:ea typeface="Times New Roman" panose="02020603050405020304" pitchFamily="18" charset="0"/>
              </a:rPr>
              <a:t> </a:t>
            </a:r>
            <a:r>
              <a:rPr lang="en-US" sz="2400" b="1" i="1" dirty="0" err="1">
                <a:solidFill>
                  <a:schemeClr val="bg2"/>
                </a:solidFill>
                <a:effectLst/>
                <a:latin typeface="Bahnschrift SemiLight Condensed" panose="020B0502040204020203" pitchFamily="34" charset="0"/>
                <a:ea typeface="Times New Roman" panose="02020603050405020304" pitchFamily="18" charset="0"/>
              </a:rPr>
              <a:t>RangaAswitha</a:t>
            </a:r>
            <a:r>
              <a:rPr lang="en-US" sz="2400" b="1" i="1" dirty="0">
                <a:solidFill>
                  <a:schemeClr val="bg2"/>
                </a:solidFill>
                <a:latin typeface="Bahnschrift SemiLight Condensed" panose="020B0502040204020203" pitchFamily="34" charset="0"/>
                <a:ea typeface="Times New Roman" panose="02020603050405020304" pitchFamily="18" charset="0"/>
              </a:rPr>
              <a:t> </a:t>
            </a:r>
            <a:r>
              <a:rPr lang="en-US" sz="2400" b="1" i="1" dirty="0">
                <a:solidFill>
                  <a:schemeClr val="bg2"/>
                </a:solidFill>
                <a:effectLst/>
                <a:latin typeface="Bahnschrift SemiLight Condensed" panose="020B0502040204020203" pitchFamily="34" charset="0"/>
                <a:ea typeface="Times New Roman" panose="02020603050405020304" pitchFamily="18" charset="0"/>
              </a:rPr>
              <a:t>                                       22831A05G6</a:t>
            </a:r>
            <a:endParaRPr lang="en-IN" sz="2400" i="1" dirty="0">
              <a:solidFill>
                <a:schemeClr val="bg2"/>
              </a:solidFill>
              <a:effectLst/>
              <a:latin typeface="Bahnschrift SemiLight Condensed" panose="020B0502040204020203" pitchFamily="34" charset="0"/>
              <a:ea typeface="Times New Roman" panose="02020603050405020304" pitchFamily="18" charset="0"/>
            </a:endParaRPr>
          </a:p>
          <a:p>
            <a:pPr>
              <a:spcBef>
                <a:spcPts val="810"/>
              </a:spcBef>
            </a:pPr>
            <a:r>
              <a:rPr lang="en-US" sz="2400" b="1" i="1" dirty="0" err="1">
                <a:solidFill>
                  <a:schemeClr val="bg2"/>
                </a:solidFill>
                <a:effectLst/>
                <a:latin typeface="Bahnschrift SemiLight Condensed" panose="020B0502040204020203" pitchFamily="34" charset="0"/>
                <a:ea typeface="Times New Roman" panose="02020603050405020304" pitchFamily="18" charset="0"/>
              </a:rPr>
              <a:t>Kondapuram</a:t>
            </a:r>
            <a:r>
              <a:rPr lang="en-US" sz="2400" b="1" i="1" dirty="0">
                <a:solidFill>
                  <a:schemeClr val="bg2"/>
                </a:solidFill>
                <a:latin typeface="Bahnschrift SemiLight Condensed" panose="020B0502040204020203" pitchFamily="34" charset="0"/>
                <a:ea typeface="Times New Roman" panose="02020603050405020304" pitchFamily="18" charset="0"/>
              </a:rPr>
              <a:t> </a:t>
            </a:r>
            <a:r>
              <a:rPr lang="en-US" sz="2400" b="1" i="1" dirty="0">
                <a:solidFill>
                  <a:schemeClr val="bg2"/>
                </a:solidFill>
                <a:effectLst/>
                <a:latin typeface="Bahnschrift SemiLight Condensed" panose="020B0502040204020203" pitchFamily="34" charset="0"/>
                <a:ea typeface="Times New Roman" panose="02020603050405020304" pitchFamily="18" charset="0"/>
              </a:rPr>
              <a:t>Sharadha                           22831A05H8</a:t>
            </a:r>
            <a:endParaRPr lang="en-IN" sz="2400" i="1" dirty="0">
              <a:solidFill>
                <a:schemeClr val="bg2"/>
              </a:solidFill>
              <a:effectLst/>
              <a:latin typeface="Bahnschrift SemiLight Condensed" panose="020B0502040204020203" pitchFamily="34" charset="0"/>
              <a:ea typeface="Times New Roman" panose="02020603050405020304" pitchFamily="18" charset="0"/>
            </a:endParaRPr>
          </a:p>
          <a:p>
            <a:pPr>
              <a:spcBef>
                <a:spcPts val="810"/>
              </a:spcBef>
            </a:pPr>
            <a:r>
              <a:rPr lang="en-US" sz="2400" b="1" i="1" dirty="0">
                <a:solidFill>
                  <a:schemeClr val="bg2"/>
                </a:solidFill>
                <a:effectLst/>
                <a:latin typeface="Bahnschrift SemiLight Condensed" panose="020B0502040204020203" pitchFamily="34" charset="0"/>
                <a:ea typeface="Times New Roman" panose="02020603050405020304" pitchFamily="18" charset="0"/>
              </a:rPr>
              <a:t>Dipak kumar Yadav                                 22831A05K6</a:t>
            </a:r>
            <a:endParaRPr lang="en-IN" sz="2400" i="1" dirty="0">
              <a:solidFill>
                <a:schemeClr val="bg2"/>
              </a:solidFill>
              <a:latin typeface="Bahnschrift SemiLight Condensed" panose="020B0502040204020203" pitchFamily="34" charset="0"/>
              <a:ea typeface="Times New Roman" panose="02020603050405020304" pitchFamily="18" charset="0"/>
            </a:endParaRPr>
          </a:p>
          <a:p>
            <a:pPr>
              <a:spcBef>
                <a:spcPts val="810"/>
              </a:spcBef>
            </a:pPr>
            <a:r>
              <a:rPr lang="en-US" sz="2400" b="1" i="1" dirty="0">
                <a:solidFill>
                  <a:schemeClr val="bg2"/>
                </a:solidFill>
                <a:effectLst/>
                <a:latin typeface="Bahnschrift SemiLight Condensed" panose="020B0502040204020203" pitchFamily="34" charset="0"/>
                <a:ea typeface="Times New Roman" panose="02020603050405020304" pitchFamily="18" charset="0"/>
              </a:rPr>
              <a:t> </a:t>
            </a:r>
            <a:r>
              <a:rPr lang="en-US" sz="2400" b="1" i="1" dirty="0" err="1">
                <a:solidFill>
                  <a:schemeClr val="bg2"/>
                </a:solidFill>
                <a:effectLst/>
                <a:latin typeface="Bahnschrift SemiLight Condensed" panose="020B0502040204020203" pitchFamily="34" charset="0"/>
                <a:ea typeface="Times New Roman" panose="02020603050405020304" pitchFamily="18" charset="0"/>
              </a:rPr>
              <a:t>Aklesh</a:t>
            </a:r>
            <a:r>
              <a:rPr lang="en-US" sz="2400" b="1" i="1" dirty="0">
                <a:solidFill>
                  <a:schemeClr val="bg2"/>
                </a:solidFill>
                <a:effectLst/>
                <a:latin typeface="Bahnschrift SemiLight Condensed" panose="020B0502040204020203" pitchFamily="34" charset="0"/>
                <a:ea typeface="Times New Roman" panose="02020603050405020304" pitchFamily="18" charset="0"/>
              </a:rPr>
              <a:t> Mishra                                        22831A05K7</a:t>
            </a:r>
            <a:endParaRPr lang="en-US" sz="2400" i="1" u="sng" dirty="0">
              <a:solidFill>
                <a:schemeClr val="bg2"/>
              </a:solidFill>
              <a:latin typeface="Bahnschrift SemiLight Condensed" panose="020B0502040204020203" pitchFamily="34" charset="0"/>
            </a:endParaRPr>
          </a:p>
        </p:txBody>
      </p:sp>
      <p:sp>
        <p:nvSpPr>
          <p:cNvPr id="11" name="TextBox 10">
            <a:extLst>
              <a:ext uri="{FF2B5EF4-FFF2-40B4-BE49-F238E27FC236}">
                <a16:creationId xmlns:a16="http://schemas.microsoft.com/office/drawing/2014/main" id="{4FD61989-B7EA-6F42-196A-7DF4D545287B}"/>
              </a:ext>
            </a:extLst>
          </p:cNvPr>
          <p:cNvSpPr txBox="1"/>
          <p:nvPr/>
        </p:nvSpPr>
        <p:spPr>
          <a:xfrm>
            <a:off x="1123950" y="1971675"/>
            <a:ext cx="10346691" cy="1231106"/>
          </a:xfrm>
          <a:prstGeom prst="rect">
            <a:avLst/>
          </a:prstGeom>
          <a:noFill/>
        </p:spPr>
        <p:txBody>
          <a:bodyPr wrap="square" rtlCol="0">
            <a:spAutoFit/>
          </a:bodyPr>
          <a:lstStyle/>
          <a:p>
            <a:pPr algn="ctr"/>
            <a:r>
              <a:rPr lang="en-US" sz="2800" b="0" i="0" dirty="0">
                <a:solidFill>
                  <a:srgbClr val="FFFF00"/>
                </a:solidFill>
                <a:effectLst/>
                <a:latin typeface="Bahnschrift SemiLight SemiConde" panose="020B0502040204020203" pitchFamily="34" charset="0"/>
              </a:rPr>
              <a:t>Building a Real-Time Facial Recognition System with Python and Database Integration</a:t>
            </a:r>
            <a:endParaRPr lang="en-US" sz="2800" b="0" i="0" dirty="0">
              <a:solidFill>
                <a:srgbClr val="FFFF00"/>
              </a:solidFill>
              <a:effectLst/>
              <a:highlight>
                <a:srgbClr val="212121"/>
              </a:highlight>
              <a:latin typeface="Bahnschrift SemiLight SemiConde" panose="020B0502040204020203" pitchFamily="34" charset="0"/>
            </a:endParaRPr>
          </a:p>
          <a:p>
            <a:pPr algn="ctr"/>
            <a:r>
              <a:rPr lang="en-IN" dirty="0"/>
              <a:t>o</a:t>
            </a:r>
          </a:p>
        </p:txBody>
      </p:sp>
    </p:spTree>
    <p:extLst>
      <p:ext uri="{BB962C8B-B14F-4D97-AF65-F5344CB8AC3E}">
        <p14:creationId xmlns:p14="http://schemas.microsoft.com/office/powerpoint/2010/main" val="143843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3929DB-E580-73D8-EA9E-4A82958E2F10}"/>
              </a:ext>
            </a:extLst>
          </p:cNvPr>
          <p:cNvSpPr txBox="1"/>
          <p:nvPr/>
        </p:nvSpPr>
        <p:spPr>
          <a:xfrm>
            <a:off x="3361540" y="2135867"/>
            <a:ext cx="6094428" cy="2739211"/>
          </a:xfrm>
          <a:prstGeom prst="rect">
            <a:avLst/>
          </a:prstGeom>
          <a:noFill/>
        </p:spPr>
        <p:txBody>
          <a:bodyPr wrap="square">
            <a:spAutoFit/>
          </a:bodyPr>
          <a:lstStyle/>
          <a:p>
            <a:pPr algn="l"/>
            <a:r>
              <a:rPr lang="en-US" sz="3200" b="1" dirty="0">
                <a:solidFill>
                  <a:schemeClr val="accent1">
                    <a:lumMod val="75000"/>
                  </a:schemeClr>
                </a:solidFill>
                <a:latin typeface="Segoe Print" panose="02000600000000000000" pitchFamily="2" charset="0"/>
              </a:rPr>
              <a:t>#4</a:t>
            </a:r>
            <a:r>
              <a:rPr lang="en-US" sz="3200" b="1" i="0" dirty="0">
                <a:solidFill>
                  <a:schemeClr val="accent1">
                    <a:lumMod val="75000"/>
                  </a:schemeClr>
                </a:solidFill>
                <a:effectLst/>
                <a:latin typeface="Segoe Print" panose="02000600000000000000" pitchFamily="2" charset="0"/>
              </a:rPr>
              <a:t>Operational Efficiency:</a:t>
            </a:r>
          </a:p>
          <a:p>
            <a:pPr algn="l"/>
            <a:r>
              <a:rPr lang="en-US" b="0" i="0" dirty="0">
                <a:solidFill>
                  <a:schemeClr val="tx1">
                    <a:lumMod val="95000"/>
                    <a:lumOff val="5000"/>
                  </a:schemeClr>
                </a:solidFill>
                <a:effectLst/>
                <a:latin typeface="Söhne"/>
              </a:rPr>
              <a:t> </a:t>
            </a:r>
            <a:r>
              <a:rPr lang="en-US" sz="2800" b="0" i="0" dirty="0">
                <a:solidFill>
                  <a:schemeClr val="tx1">
                    <a:lumMod val="95000"/>
                    <a:lumOff val="5000"/>
                  </a:schemeClr>
                </a:solidFill>
                <a:effectLst/>
                <a:latin typeface="Sitka Heading Semibold" pitchFamily="2" charset="0"/>
              </a:rPr>
              <a:t>Despite being automated, fingerprint biometric systems can sometimes slow down the attendance process, especially during peak times, impacting operational efficiency</a:t>
            </a:r>
            <a:r>
              <a:rPr lang="en-US" sz="2800" b="0" i="0" dirty="0">
                <a:solidFill>
                  <a:srgbClr val="ECECEC"/>
                </a:solidFill>
                <a:effectLst/>
                <a:highlight>
                  <a:srgbClr val="212121"/>
                </a:highlight>
                <a:latin typeface="Sitka Heading Semibold" pitchFamily="2" charset="0"/>
              </a:rPr>
              <a:t>.</a:t>
            </a:r>
          </a:p>
        </p:txBody>
      </p:sp>
    </p:spTree>
    <p:extLst>
      <p:ext uri="{BB962C8B-B14F-4D97-AF65-F5344CB8AC3E}">
        <p14:creationId xmlns:p14="http://schemas.microsoft.com/office/powerpoint/2010/main" val="376013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90141743-preview">
            <a:hlinkClick r:id="" action="ppaction://media"/>
            <a:extLst>
              <a:ext uri="{FF2B5EF4-FFF2-40B4-BE49-F238E27FC236}">
                <a16:creationId xmlns:a16="http://schemas.microsoft.com/office/drawing/2014/main" id="{303098A4-76CE-1900-4723-4AAE00951F0A}"/>
              </a:ext>
            </a:extLst>
          </p:cNvPr>
          <p:cNvPicPr>
            <a:picLocks noChangeAspect="1"/>
          </p:cNvPicPr>
          <p:nvPr>
            <a:videoFile r:link="rId2"/>
            <p:extLst>
              <p:ext uri="{DAA4B4D4-6D71-4841-9C94-3DE7FCFB9230}">
                <p14:media xmlns:p14="http://schemas.microsoft.com/office/powerpoint/2010/main" r:embed="rId1"/>
              </p:ext>
            </p:extLst>
          </p:nvPr>
        </p:nvPicPr>
        <p:blipFill>
          <a:blip r:embed="rId4">
            <a:grayscl/>
          </a:blip>
          <a:stretch>
            <a:fillRect/>
          </a:stretch>
        </p:blipFill>
        <p:spPr>
          <a:xfrm>
            <a:off x="-76200" y="-51164"/>
            <a:ext cx="12254878" cy="6909164"/>
          </a:xfrm>
          <a:prstGeom prst="rect">
            <a:avLst/>
          </a:prstGeom>
        </p:spPr>
      </p:pic>
      <p:graphicFrame>
        <p:nvGraphicFramePr>
          <p:cNvPr id="2" name="Table 1">
            <a:extLst>
              <a:ext uri="{FF2B5EF4-FFF2-40B4-BE49-F238E27FC236}">
                <a16:creationId xmlns:a16="http://schemas.microsoft.com/office/drawing/2014/main" id="{1F7C0CD7-416D-31DF-1479-9E565281FF8D}"/>
              </a:ext>
            </a:extLst>
          </p:cNvPr>
          <p:cNvGraphicFramePr>
            <a:graphicFrameLocks noGrp="1"/>
          </p:cNvGraphicFramePr>
          <p:nvPr>
            <p:extLst>
              <p:ext uri="{D42A27DB-BD31-4B8C-83A1-F6EECF244321}">
                <p14:modId xmlns:p14="http://schemas.microsoft.com/office/powerpoint/2010/main" val="3106839879"/>
              </p:ext>
            </p:extLst>
          </p:nvPr>
        </p:nvGraphicFramePr>
        <p:xfrm>
          <a:off x="0" y="0"/>
          <a:ext cx="12191998" cy="68580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377123970"/>
                    </a:ext>
                  </a:extLst>
                </a:gridCol>
                <a:gridCol w="1741714">
                  <a:extLst>
                    <a:ext uri="{9D8B030D-6E8A-4147-A177-3AD203B41FA5}">
                      <a16:colId xmlns:a16="http://schemas.microsoft.com/office/drawing/2014/main" val="3832649018"/>
                    </a:ext>
                  </a:extLst>
                </a:gridCol>
                <a:gridCol w="1741714">
                  <a:extLst>
                    <a:ext uri="{9D8B030D-6E8A-4147-A177-3AD203B41FA5}">
                      <a16:colId xmlns:a16="http://schemas.microsoft.com/office/drawing/2014/main" val="3519632495"/>
                    </a:ext>
                  </a:extLst>
                </a:gridCol>
                <a:gridCol w="1741714">
                  <a:extLst>
                    <a:ext uri="{9D8B030D-6E8A-4147-A177-3AD203B41FA5}">
                      <a16:colId xmlns:a16="http://schemas.microsoft.com/office/drawing/2014/main" val="3247562144"/>
                    </a:ext>
                  </a:extLst>
                </a:gridCol>
                <a:gridCol w="1741714">
                  <a:extLst>
                    <a:ext uri="{9D8B030D-6E8A-4147-A177-3AD203B41FA5}">
                      <a16:colId xmlns:a16="http://schemas.microsoft.com/office/drawing/2014/main" val="3592535610"/>
                    </a:ext>
                  </a:extLst>
                </a:gridCol>
                <a:gridCol w="1741714">
                  <a:extLst>
                    <a:ext uri="{9D8B030D-6E8A-4147-A177-3AD203B41FA5}">
                      <a16:colId xmlns:a16="http://schemas.microsoft.com/office/drawing/2014/main" val="1179793614"/>
                    </a:ext>
                  </a:extLst>
                </a:gridCol>
                <a:gridCol w="1741714">
                  <a:extLst>
                    <a:ext uri="{9D8B030D-6E8A-4147-A177-3AD203B41FA5}">
                      <a16:colId xmlns:a16="http://schemas.microsoft.com/office/drawing/2014/main" val="2216225076"/>
                    </a:ext>
                  </a:extLst>
                </a:gridCol>
              </a:tblGrid>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60390866"/>
                  </a:ext>
                </a:extLst>
              </a:tr>
              <a:tr h="11430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63217141"/>
                  </a:ext>
                </a:extLst>
              </a:tr>
              <a:tr h="11430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540613343"/>
                  </a:ext>
                </a:extLst>
              </a:tr>
              <a:tr h="11430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155437861"/>
                  </a:ext>
                </a:extLst>
              </a:tr>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59364035"/>
                  </a:ext>
                </a:extLst>
              </a:tr>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71425400"/>
                  </a:ext>
                </a:extLst>
              </a:tr>
            </a:tbl>
          </a:graphicData>
        </a:graphic>
      </p:graphicFrame>
      <p:sp>
        <p:nvSpPr>
          <p:cNvPr id="4" name="TextBox 3">
            <a:extLst>
              <a:ext uri="{FF2B5EF4-FFF2-40B4-BE49-F238E27FC236}">
                <a16:creationId xmlns:a16="http://schemas.microsoft.com/office/drawing/2014/main" id="{E6D321B1-B7C1-8167-DE05-C92611C69DF5}"/>
              </a:ext>
            </a:extLst>
          </p:cNvPr>
          <p:cNvSpPr txBox="1"/>
          <p:nvPr/>
        </p:nvSpPr>
        <p:spPr>
          <a:xfrm>
            <a:off x="7059561" y="2467897"/>
            <a:ext cx="4994787" cy="1846659"/>
          </a:xfrm>
          <a:prstGeom prst="rect">
            <a:avLst/>
          </a:prstGeom>
          <a:noFill/>
        </p:spPr>
        <p:txBody>
          <a:bodyPr wrap="square" rtlCol="0">
            <a:spAutoFit/>
          </a:bodyPr>
          <a:lstStyle/>
          <a:p>
            <a:r>
              <a:rPr lang="en-US" sz="3200" b="1" i="0" kern="1200" dirty="0">
                <a:solidFill>
                  <a:srgbClr val="002060"/>
                </a:solidFill>
                <a:effectLst/>
                <a:latin typeface="Sitka Heading Semibold" pitchFamily="2" charset="0"/>
              </a:rPr>
              <a:t>Objective</a:t>
            </a:r>
            <a:r>
              <a:rPr lang="en-US" sz="3200" b="0" i="0" kern="1200" dirty="0">
                <a:solidFill>
                  <a:srgbClr val="002060"/>
                </a:solidFill>
                <a:effectLst/>
                <a:latin typeface="Sitka Heading Semibold" pitchFamily="2" charset="0"/>
              </a:rPr>
              <a:t> : Developing a Robust Face Recognition-Based Attendance System</a:t>
            </a:r>
            <a:endParaRPr lang="en-IN" sz="3200" dirty="0">
              <a:solidFill>
                <a:srgbClr val="002060"/>
              </a:solidFill>
              <a:latin typeface="Sitka Heading Semibold" pitchFamily="2" charset="0"/>
            </a:endParaRPr>
          </a:p>
          <a:p>
            <a:endParaRPr lang="en-IN" dirty="0"/>
          </a:p>
        </p:txBody>
      </p:sp>
    </p:spTree>
    <p:extLst>
      <p:ext uri="{BB962C8B-B14F-4D97-AF65-F5344CB8AC3E}">
        <p14:creationId xmlns:p14="http://schemas.microsoft.com/office/powerpoint/2010/main" val="4067920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B26556-C7F2-D215-7B9D-00362BB0B834}"/>
              </a:ext>
            </a:extLst>
          </p:cNvPr>
          <p:cNvSpPr txBox="1"/>
          <p:nvPr/>
        </p:nvSpPr>
        <p:spPr>
          <a:xfrm>
            <a:off x="2505075" y="304799"/>
            <a:ext cx="8267700" cy="1384995"/>
          </a:xfrm>
          <a:prstGeom prst="rect">
            <a:avLst/>
          </a:prstGeom>
          <a:noFill/>
        </p:spPr>
        <p:txBody>
          <a:bodyPr wrap="square" rtlCol="0">
            <a:spAutoFit/>
          </a:bodyPr>
          <a:lstStyle/>
          <a:p>
            <a:pPr algn="ctr"/>
            <a:r>
              <a:rPr lang="en-US" sz="2800" b="0" i="0" dirty="0">
                <a:solidFill>
                  <a:srgbClr val="ECECEC"/>
                </a:solidFill>
                <a:effectLst/>
                <a:highlight>
                  <a:srgbClr val="212121"/>
                </a:highlight>
                <a:latin typeface="Söhne"/>
              </a:rPr>
              <a:t> </a:t>
            </a:r>
            <a:r>
              <a:rPr lang="en-US" sz="2800" dirty="0">
                <a:solidFill>
                  <a:srgbClr val="FFFF00"/>
                </a:solidFill>
                <a:latin typeface="Sitka Display Semibold" pitchFamily="2" charset="0"/>
              </a:rPr>
              <a:t>O</a:t>
            </a:r>
            <a:r>
              <a:rPr lang="en-US" sz="2800" b="0" i="0" dirty="0">
                <a:solidFill>
                  <a:srgbClr val="FFFF00"/>
                </a:solidFill>
                <a:effectLst/>
                <a:latin typeface="Sitka Display Semibold" pitchFamily="2" charset="0"/>
              </a:rPr>
              <a:t>bjective of the project</a:t>
            </a:r>
            <a:endParaRPr lang="en-US" sz="2800" dirty="0">
              <a:solidFill>
                <a:srgbClr val="ECECEC"/>
              </a:solidFill>
              <a:highlight>
                <a:srgbClr val="212121"/>
              </a:highlight>
              <a:latin typeface="Sitka Display Semibold" pitchFamily="2" charset="0"/>
            </a:endParaRPr>
          </a:p>
          <a:p>
            <a:pPr algn="ctr"/>
            <a:r>
              <a:rPr lang="en-US" sz="2800" b="0" i="0" dirty="0">
                <a:solidFill>
                  <a:srgbClr val="FFFF00"/>
                </a:solidFill>
                <a:effectLst/>
                <a:highlight>
                  <a:srgbClr val="212121"/>
                </a:highlight>
                <a:latin typeface="Sitka Display Semibold" pitchFamily="2" charset="0"/>
              </a:rPr>
              <a:t>Developing a Robust Face Recognition-Based Attendance System</a:t>
            </a:r>
            <a:endParaRPr lang="en-IN" dirty="0">
              <a:solidFill>
                <a:srgbClr val="FFFF00"/>
              </a:solidFill>
            </a:endParaRPr>
          </a:p>
        </p:txBody>
      </p:sp>
      <p:graphicFrame>
        <p:nvGraphicFramePr>
          <p:cNvPr id="3" name="Diagram 2">
            <a:extLst>
              <a:ext uri="{FF2B5EF4-FFF2-40B4-BE49-F238E27FC236}">
                <a16:creationId xmlns:a16="http://schemas.microsoft.com/office/drawing/2014/main" id="{84C73013-9D5B-9E38-4A7A-F09A09AAF2F3}"/>
              </a:ext>
            </a:extLst>
          </p:cNvPr>
          <p:cNvGraphicFramePr/>
          <p:nvPr>
            <p:extLst>
              <p:ext uri="{D42A27DB-BD31-4B8C-83A1-F6EECF244321}">
                <p14:modId xmlns:p14="http://schemas.microsoft.com/office/powerpoint/2010/main" val="54157165"/>
              </p:ext>
            </p:extLst>
          </p:nvPr>
        </p:nvGraphicFramePr>
        <p:xfrm>
          <a:off x="919162" y="2105025"/>
          <a:ext cx="10353675" cy="4226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6910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
                                            <p:graphicEl>
                                              <a:dgm id="{5E5E9DF0-D221-4C45-A44E-64A4661892AC}"/>
                                            </p:graphicEl>
                                          </p:spTgt>
                                        </p:tgtEl>
                                        <p:attrNameLst>
                                          <p:attrName>style.visibility</p:attrName>
                                        </p:attrNameLst>
                                      </p:cBhvr>
                                      <p:to>
                                        <p:strVal val="visible"/>
                                      </p:to>
                                    </p:set>
                                    <p:anim calcmode="lin" valueType="num">
                                      <p:cBhvr additive="base">
                                        <p:cTn id="19" dur="500" fill="hold"/>
                                        <p:tgtEl>
                                          <p:spTgt spid="3">
                                            <p:graphicEl>
                                              <a:dgm id="{5E5E9DF0-D221-4C45-A44E-64A4661892AC}"/>
                                            </p:graphic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graphicEl>
                                              <a:dgm id="{5E5E9DF0-D221-4C45-A44E-64A4661892A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
                                            <p:graphicEl>
                                              <a:dgm id="{25A55ABA-A11A-45B6-A60D-123DC2302026}"/>
                                            </p:graphicEl>
                                          </p:spTgt>
                                        </p:tgtEl>
                                        <p:attrNameLst>
                                          <p:attrName>style.visibility</p:attrName>
                                        </p:attrNameLst>
                                      </p:cBhvr>
                                      <p:to>
                                        <p:strVal val="visible"/>
                                      </p:to>
                                    </p:set>
                                    <p:anim calcmode="lin" valueType="num">
                                      <p:cBhvr additive="base">
                                        <p:cTn id="25" dur="500" fill="hold"/>
                                        <p:tgtEl>
                                          <p:spTgt spid="3">
                                            <p:graphicEl>
                                              <a:dgm id="{25A55ABA-A11A-45B6-A60D-123DC2302026}"/>
                                            </p:graphic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graphicEl>
                                              <a:dgm id="{25A55ABA-A11A-45B6-A60D-123DC2302026}"/>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
                                            <p:graphicEl>
                                              <a:dgm id="{49897756-E5E8-462F-80A3-5DC76F5C7486}"/>
                                            </p:graphicEl>
                                          </p:spTgt>
                                        </p:tgtEl>
                                        <p:attrNameLst>
                                          <p:attrName>style.visibility</p:attrName>
                                        </p:attrNameLst>
                                      </p:cBhvr>
                                      <p:to>
                                        <p:strVal val="visible"/>
                                      </p:to>
                                    </p:set>
                                    <p:anim calcmode="lin" valueType="num">
                                      <p:cBhvr additive="base">
                                        <p:cTn id="31" dur="500" fill="hold"/>
                                        <p:tgtEl>
                                          <p:spTgt spid="3">
                                            <p:graphicEl>
                                              <a:dgm id="{49897756-E5E8-462F-80A3-5DC76F5C7486}"/>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graphicEl>
                                              <a:dgm id="{49897756-E5E8-462F-80A3-5DC76F5C748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
                                            <p:graphicEl>
                                              <a:dgm id="{3DE2490A-CC8B-4301-A895-C254275558BD}"/>
                                            </p:graphicEl>
                                          </p:spTgt>
                                        </p:tgtEl>
                                        <p:attrNameLst>
                                          <p:attrName>style.visibility</p:attrName>
                                        </p:attrNameLst>
                                      </p:cBhvr>
                                      <p:to>
                                        <p:strVal val="visible"/>
                                      </p:to>
                                    </p:set>
                                    <p:anim calcmode="lin" valueType="num">
                                      <p:cBhvr additive="base">
                                        <p:cTn id="37" dur="500" fill="hold"/>
                                        <p:tgtEl>
                                          <p:spTgt spid="3">
                                            <p:graphicEl>
                                              <a:dgm id="{3DE2490A-CC8B-4301-A895-C254275558BD}"/>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graphicEl>
                                              <a:dgm id="{3DE2490A-CC8B-4301-A895-C254275558BD}"/>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3">
                                            <p:graphicEl>
                                              <a:dgm id="{576DD346-4246-41B6-998C-FE8828AF2C53}"/>
                                            </p:graphicEl>
                                          </p:spTgt>
                                        </p:tgtEl>
                                        <p:attrNameLst>
                                          <p:attrName>style.visibility</p:attrName>
                                        </p:attrNameLst>
                                      </p:cBhvr>
                                      <p:to>
                                        <p:strVal val="visible"/>
                                      </p:to>
                                    </p:set>
                                    <p:anim calcmode="lin" valueType="num">
                                      <p:cBhvr additive="base">
                                        <p:cTn id="43" dur="500" fill="hold"/>
                                        <p:tgtEl>
                                          <p:spTgt spid="3">
                                            <p:graphicEl>
                                              <a:dgm id="{576DD346-4246-41B6-998C-FE8828AF2C53}"/>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graphicEl>
                                              <a:dgm id="{576DD346-4246-41B6-998C-FE8828AF2C5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3">
                                            <p:graphicEl>
                                              <a:dgm id="{9AD6E825-0BAB-49B9-A31A-2A8822A6BC6D}"/>
                                            </p:graphicEl>
                                          </p:spTgt>
                                        </p:tgtEl>
                                        <p:attrNameLst>
                                          <p:attrName>style.visibility</p:attrName>
                                        </p:attrNameLst>
                                      </p:cBhvr>
                                      <p:to>
                                        <p:strVal val="visible"/>
                                      </p:to>
                                    </p:set>
                                    <p:anim calcmode="lin" valueType="num">
                                      <p:cBhvr additive="base">
                                        <p:cTn id="49" dur="500" fill="hold"/>
                                        <p:tgtEl>
                                          <p:spTgt spid="3">
                                            <p:graphicEl>
                                              <a:dgm id="{9AD6E825-0BAB-49B9-A31A-2A8822A6BC6D}"/>
                                            </p:graphic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graphicEl>
                                              <a:dgm id="{9AD6E825-0BAB-49B9-A31A-2A8822A6BC6D}"/>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3">
                                            <p:graphicEl>
                                              <a:dgm id="{5F6A29AE-9358-4A9B-89B3-907207295E28}"/>
                                            </p:graphicEl>
                                          </p:spTgt>
                                        </p:tgtEl>
                                        <p:attrNameLst>
                                          <p:attrName>style.visibility</p:attrName>
                                        </p:attrNameLst>
                                      </p:cBhvr>
                                      <p:to>
                                        <p:strVal val="visible"/>
                                      </p:to>
                                    </p:set>
                                    <p:anim calcmode="lin" valueType="num">
                                      <p:cBhvr additive="base">
                                        <p:cTn id="55" dur="500" fill="hold"/>
                                        <p:tgtEl>
                                          <p:spTgt spid="3">
                                            <p:graphicEl>
                                              <a:dgm id="{5F6A29AE-9358-4A9B-89B3-907207295E28}"/>
                                            </p:graphic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graphicEl>
                                              <a:dgm id="{5F6A29AE-9358-4A9B-89B3-907207295E2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F0D8908-96DD-01D2-413D-F7E559527EE6}"/>
              </a:ext>
            </a:extLst>
          </p:cNvPr>
          <p:cNvGraphicFramePr/>
          <p:nvPr>
            <p:extLst>
              <p:ext uri="{D42A27DB-BD31-4B8C-83A1-F6EECF244321}">
                <p14:modId xmlns:p14="http://schemas.microsoft.com/office/powerpoint/2010/main" val="1085960842"/>
              </p:ext>
            </p:extLst>
          </p:nvPr>
        </p:nvGraphicFramePr>
        <p:xfrm>
          <a:off x="0" y="754144"/>
          <a:ext cx="12192000" cy="6103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32E3198-4D70-3D32-AD29-A7B6A54929E7}"/>
              </a:ext>
            </a:extLst>
          </p:cNvPr>
          <p:cNvSpPr txBox="1"/>
          <p:nvPr/>
        </p:nvSpPr>
        <p:spPr>
          <a:xfrm>
            <a:off x="2557904" y="0"/>
            <a:ext cx="7701699" cy="1046440"/>
          </a:xfrm>
          <a:prstGeom prst="rect">
            <a:avLst/>
          </a:prstGeom>
          <a:noFill/>
        </p:spPr>
        <p:txBody>
          <a:bodyPr wrap="square" rtlCol="0">
            <a:spAutoFit/>
          </a:bodyPr>
          <a:lstStyle/>
          <a:p>
            <a:pPr algn="ctr"/>
            <a:br>
              <a:rPr lang="en-IN" b="1" i="0" dirty="0">
                <a:solidFill>
                  <a:srgbClr val="ECECEC"/>
                </a:solidFill>
                <a:effectLst/>
                <a:highlight>
                  <a:srgbClr val="212121"/>
                </a:highlight>
                <a:latin typeface="Söhne"/>
              </a:rPr>
            </a:br>
            <a:r>
              <a:rPr lang="en-IN" sz="4400" b="1" i="1" dirty="0">
                <a:solidFill>
                  <a:schemeClr val="bg1"/>
                </a:solidFill>
                <a:effectLst/>
                <a:highlight>
                  <a:srgbClr val="000000"/>
                </a:highlight>
                <a:latin typeface="Book Antiqua" panose="02040602050305030304" pitchFamily="18" charset="0"/>
              </a:rPr>
              <a:t>Software Requirements</a:t>
            </a:r>
            <a:endParaRPr lang="en-IN" sz="4400" i="1" dirty="0">
              <a:solidFill>
                <a:schemeClr val="bg1"/>
              </a:solidFill>
              <a:highlight>
                <a:srgbClr val="000000"/>
              </a:highlight>
              <a:latin typeface="Book Antiqua" panose="02040602050305030304" pitchFamily="18" charset="0"/>
            </a:endParaRPr>
          </a:p>
        </p:txBody>
      </p:sp>
    </p:spTree>
    <p:extLst>
      <p:ext uri="{BB962C8B-B14F-4D97-AF65-F5344CB8AC3E}">
        <p14:creationId xmlns:p14="http://schemas.microsoft.com/office/powerpoint/2010/main" val="198605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graphicEl>
                                              <a:dgm id="{B14C7CE1-8203-4C68-8DA9-B34F56BC5FFA}"/>
                                            </p:graphicEl>
                                          </p:spTgt>
                                        </p:tgtEl>
                                        <p:attrNameLst>
                                          <p:attrName>style.visibility</p:attrName>
                                        </p:attrNameLst>
                                      </p:cBhvr>
                                      <p:to>
                                        <p:strVal val="visible"/>
                                      </p:to>
                                    </p:set>
                                    <p:animEffect transition="in" filter="fade">
                                      <p:cBhvr>
                                        <p:cTn id="12" dur="1000"/>
                                        <p:tgtEl>
                                          <p:spTgt spid="4">
                                            <p:graphicEl>
                                              <a:dgm id="{B14C7CE1-8203-4C68-8DA9-B34F56BC5FFA}"/>
                                            </p:graphicEl>
                                          </p:spTgt>
                                        </p:tgtEl>
                                      </p:cBhvr>
                                    </p:animEffect>
                                    <p:anim calcmode="lin" valueType="num">
                                      <p:cBhvr>
                                        <p:cTn id="13" dur="1000" fill="hold"/>
                                        <p:tgtEl>
                                          <p:spTgt spid="4">
                                            <p:graphicEl>
                                              <a:dgm id="{B14C7CE1-8203-4C68-8DA9-B34F56BC5FFA}"/>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B14C7CE1-8203-4C68-8DA9-B34F56BC5FFA}"/>
                                            </p:graphic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graphicEl>
                                              <a:dgm id="{D1833CB7-8C0F-4E64-B648-D6AF13822EA0}"/>
                                            </p:graphicEl>
                                          </p:spTgt>
                                        </p:tgtEl>
                                        <p:attrNameLst>
                                          <p:attrName>style.visibility</p:attrName>
                                        </p:attrNameLst>
                                      </p:cBhvr>
                                      <p:to>
                                        <p:strVal val="visible"/>
                                      </p:to>
                                    </p:set>
                                    <p:animEffect transition="in" filter="fade">
                                      <p:cBhvr>
                                        <p:cTn id="17" dur="1000"/>
                                        <p:tgtEl>
                                          <p:spTgt spid="4">
                                            <p:graphicEl>
                                              <a:dgm id="{D1833CB7-8C0F-4E64-B648-D6AF13822EA0}"/>
                                            </p:graphicEl>
                                          </p:spTgt>
                                        </p:tgtEl>
                                      </p:cBhvr>
                                    </p:animEffect>
                                    <p:anim calcmode="lin" valueType="num">
                                      <p:cBhvr>
                                        <p:cTn id="18" dur="1000" fill="hold"/>
                                        <p:tgtEl>
                                          <p:spTgt spid="4">
                                            <p:graphicEl>
                                              <a:dgm id="{D1833CB7-8C0F-4E64-B648-D6AF13822EA0}"/>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D1833CB7-8C0F-4E64-B648-D6AF13822EA0}"/>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graphicEl>
                                              <a:dgm id="{CF7C7656-FE48-4C7D-8FEB-8E6B4200DDE9}"/>
                                            </p:graphicEl>
                                          </p:spTgt>
                                        </p:tgtEl>
                                        <p:attrNameLst>
                                          <p:attrName>style.visibility</p:attrName>
                                        </p:attrNameLst>
                                      </p:cBhvr>
                                      <p:to>
                                        <p:strVal val="visible"/>
                                      </p:to>
                                    </p:set>
                                    <p:animEffect transition="in" filter="fade">
                                      <p:cBhvr>
                                        <p:cTn id="24" dur="1000"/>
                                        <p:tgtEl>
                                          <p:spTgt spid="4">
                                            <p:graphicEl>
                                              <a:dgm id="{CF7C7656-FE48-4C7D-8FEB-8E6B4200DDE9}"/>
                                            </p:graphicEl>
                                          </p:spTgt>
                                        </p:tgtEl>
                                      </p:cBhvr>
                                    </p:animEffect>
                                    <p:anim calcmode="lin" valueType="num">
                                      <p:cBhvr>
                                        <p:cTn id="25" dur="1000" fill="hold"/>
                                        <p:tgtEl>
                                          <p:spTgt spid="4">
                                            <p:graphicEl>
                                              <a:dgm id="{CF7C7656-FE48-4C7D-8FEB-8E6B4200DDE9}"/>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CF7C7656-FE48-4C7D-8FEB-8E6B4200DDE9}"/>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
                                            <p:graphicEl>
                                              <a:dgm id="{15990CEA-D697-46D7-B147-9DF39181E6B6}"/>
                                            </p:graphicEl>
                                          </p:spTgt>
                                        </p:tgtEl>
                                        <p:attrNameLst>
                                          <p:attrName>style.visibility</p:attrName>
                                        </p:attrNameLst>
                                      </p:cBhvr>
                                      <p:to>
                                        <p:strVal val="visible"/>
                                      </p:to>
                                    </p:set>
                                    <p:animEffect transition="in" filter="fade">
                                      <p:cBhvr>
                                        <p:cTn id="29" dur="1000"/>
                                        <p:tgtEl>
                                          <p:spTgt spid="4">
                                            <p:graphicEl>
                                              <a:dgm id="{15990CEA-D697-46D7-B147-9DF39181E6B6}"/>
                                            </p:graphicEl>
                                          </p:spTgt>
                                        </p:tgtEl>
                                      </p:cBhvr>
                                    </p:animEffect>
                                    <p:anim calcmode="lin" valueType="num">
                                      <p:cBhvr>
                                        <p:cTn id="30" dur="1000" fill="hold"/>
                                        <p:tgtEl>
                                          <p:spTgt spid="4">
                                            <p:graphicEl>
                                              <a:dgm id="{15990CEA-D697-46D7-B147-9DF39181E6B6}"/>
                                            </p:graphicEl>
                                          </p:spTgt>
                                        </p:tgtEl>
                                        <p:attrNameLst>
                                          <p:attrName>ppt_x</p:attrName>
                                        </p:attrNameLst>
                                      </p:cBhvr>
                                      <p:tavLst>
                                        <p:tav tm="0">
                                          <p:val>
                                            <p:strVal val="#ppt_x"/>
                                          </p:val>
                                        </p:tav>
                                        <p:tav tm="100000">
                                          <p:val>
                                            <p:strVal val="#ppt_x"/>
                                          </p:val>
                                        </p:tav>
                                      </p:tavLst>
                                    </p:anim>
                                    <p:anim calcmode="lin" valueType="num">
                                      <p:cBhvr>
                                        <p:cTn id="31" dur="1000" fill="hold"/>
                                        <p:tgtEl>
                                          <p:spTgt spid="4">
                                            <p:graphicEl>
                                              <a:dgm id="{15990CEA-D697-46D7-B147-9DF39181E6B6}"/>
                                            </p:graphicEl>
                                          </p:spTgt>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
                                            <p:graphicEl>
                                              <a:dgm id="{6FD79536-403D-49ED-8E60-3DD95EE228F4}"/>
                                            </p:graphicEl>
                                          </p:spTgt>
                                        </p:tgtEl>
                                        <p:attrNameLst>
                                          <p:attrName>style.visibility</p:attrName>
                                        </p:attrNameLst>
                                      </p:cBhvr>
                                      <p:to>
                                        <p:strVal val="visible"/>
                                      </p:to>
                                    </p:set>
                                    <p:animEffect transition="in" filter="fade">
                                      <p:cBhvr>
                                        <p:cTn id="34" dur="1000"/>
                                        <p:tgtEl>
                                          <p:spTgt spid="4">
                                            <p:graphicEl>
                                              <a:dgm id="{6FD79536-403D-49ED-8E60-3DD95EE228F4}"/>
                                            </p:graphicEl>
                                          </p:spTgt>
                                        </p:tgtEl>
                                      </p:cBhvr>
                                    </p:animEffect>
                                    <p:anim calcmode="lin" valueType="num">
                                      <p:cBhvr>
                                        <p:cTn id="35" dur="1000" fill="hold"/>
                                        <p:tgtEl>
                                          <p:spTgt spid="4">
                                            <p:graphicEl>
                                              <a:dgm id="{6FD79536-403D-49ED-8E60-3DD95EE228F4}"/>
                                            </p:graphicEl>
                                          </p:spTgt>
                                        </p:tgtEl>
                                        <p:attrNameLst>
                                          <p:attrName>ppt_x</p:attrName>
                                        </p:attrNameLst>
                                      </p:cBhvr>
                                      <p:tavLst>
                                        <p:tav tm="0">
                                          <p:val>
                                            <p:strVal val="#ppt_x"/>
                                          </p:val>
                                        </p:tav>
                                        <p:tav tm="100000">
                                          <p:val>
                                            <p:strVal val="#ppt_x"/>
                                          </p:val>
                                        </p:tav>
                                      </p:tavLst>
                                    </p:anim>
                                    <p:anim calcmode="lin" valueType="num">
                                      <p:cBhvr>
                                        <p:cTn id="36" dur="1000" fill="hold"/>
                                        <p:tgtEl>
                                          <p:spTgt spid="4">
                                            <p:graphicEl>
                                              <a:dgm id="{6FD79536-403D-49ED-8E60-3DD95EE228F4}"/>
                                            </p:graphicEl>
                                          </p:spTgt>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
                                            <p:graphicEl>
                                              <a:dgm id="{8F50CB2E-B323-4C8D-BDA3-757EE364F704}"/>
                                            </p:graphicEl>
                                          </p:spTgt>
                                        </p:tgtEl>
                                        <p:attrNameLst>
                                          <p:attrName>style.visibility</p:attrName>
                                        </p:attrNameLst>
                                      </p:cBhvr>
                                      <p:to>
                                        <p:strVal val="visible"/>
                                      </p:to>
                                    </p:set>
                                    <p:animEffect transition="in" filter="fade">
                                      <p:cBhvr>
                                        <p:cTn id="39" dur="1000"/>
                                        <p:tgtEl>
                                          <p:spTgt spid="4">
                                            <p:graphicEl>
                                              <a:dgm id="{8F50CB2E-B323-4C8D-BDA3-757EE364F704}"/>
                                            </p:graphicEl>
                                          </p:spTgt>
                                        </p:tgtEl>
                                      </p:cBhvr>
                                    </p:animEffect>
                                    <p:anim calcmode="lin" valueType="num">
                                      <p:cBhvr>
                                        <p:cTn id="40" dur="1000" fill="hold"/>
                                        <p:tgtEl>
                                          <p:spTgt spid="4">
                                            <p:graphicEl>
                                              <a:dgm id="{8F50CB2E-B323-4C8D-BDA3-757EE364F704}"/>
                                            </p:graphicEl>
                                          </p:spTgt>
                                        </p:tgtEl>
                                        <p:attrNameLst>
                                          <p:attrName>ppt_x</p:attrName>
                                        </p:attrNameLst>
                                      </p:cBhvr>
                                      <p:tavLst>
                                        <p:tav tm="0">
                                          <p:val>
                                            <p:strVal val="#ppt_x"/>
                                          </p:val>
                                        </p:tav>
                                        <p:tav tm="100000">
                                          <p:val>
                                            <p:strVal val="#ppt_x"/>
                                          </p:val>
                                        </p:tav>
                                      </p:tavLst>
                                    </p:anim>
                                    <p:anim calcmode="lin" valueType="num">
                                      <p:cBhvr>
                                        <p:cTn id="41" dur="1000" fill="hold"/>
                                        <p:tgtEl>
                                          <p:spTgt spid="4">
                                            <p:graphicEl>
                                              <a:dgm id="{8F50CB2E-B323-4C8D-BDA3-757EE364F704}"/>
                                            </p:graphic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4">
                                            <p:graphicEl>
                                              <a:dgm id="{57814BD4-B427-493A-A590-E3205EEA849F}"/>
                                            </p:graphicEl>
                                          </p:spTgt>
                                        </p:tgtEl>
                                        <p:attrNameLst>
                                          <p:attrName>style.visibility</p:attrName>
                                        </p:attrNameLst>
                                      </p:cBhvr>
                                      <p:to>
                                        <p:strVal val="visible"/>
                                      </p:to>
                                    </p:set>
                                    <p:animEffect transition="in" filter="fade">
                                      <p:cBhvr>
                                        <p:cTn id="46" dur="1000"/>
                                        <p:tgtEl>
                                          <p:spTgt spid="4">
                                            <p:graphicEl>
                                              <a:dgm id="{57814BD4-B427-493A-A590-E3205EEA849F}"/>
                                            </p:graphicEl>
                                          </p:spTgt>
                                        </p:tgtEl>
                                      </p:cBhvr>
                                    </p:animEffect>
                                    <p:anim calcmode="lin" valueType="num">
                                      <p:cBhvr>
                                        <p:cTn id="47" dur="1000" fill="hold"/>
                                        <p:tgtEl>
                                          <p:spTgt spid="4">
                                            <p:graphicEl>
                                              <a:dgm id="{57814BD4-B427-493A-A590-E3205EEA849F}"/>
                                            </p:graphicEl>
                                          </p:spTgt>
                                        </p:tgtEl>
                                        <p:attrNameLst>
                                          <p:attrName>ppt_x</p:attrName>
                                        </p:attrNameLst>
                                      </p:cBhvr>
                                      <p:tavLst>
                                        <p:tav tm="0">
                                          <p:val>
                                            <p:strVal val="#ppt_x"/>
                                          </p:val>
                                        </p:tav>
                                        <p:tav tm="100000">
                                          <p:val>
                                            <p:strVal val="#ppt_x"/>
                                          </p:val>
                                        </p:tav>
                                      </p:tavLst>
                                    </p:anim>
                                    <p:anim calcmode="lin" valueType="num">
                                      <p:cBhvr>
                                        <p:cTn id="48" dur="1000" fill="hold"/>
                                        <p:tgtEl>
                                          <p:spTgt spid="4">
                                            <p:graphicEl>
                                              <a:dgm id="{57814BD4-B427-493A-A590-E3205EEA849F}"/>
                                            </p:graphic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
                                            <p:graphicEl>
                                              <a:dgm id="{5F2CFA47-EC6C-49AE-8798-94EE171AFD97}"/>
                                            </p:graphicEl>
                                          </p:spTgt>
                                        </p:tgtEl>
                                        <p:attrNameLst>
                                          <p:attrName>style.visibility</p:attrName>
                                        </p:attrNameLst>
                                      </p:cBhvr>
                                      <p:to>
                                        <p:strVal val="visible"/>
                                      </p:to>
                                    </p:set>
                                    <p:animEffect transition="in" filter="fade">
                                      <p:cBhvr>
                                        <p:cTn id="51" dur="1000"/>
                                        <p:tgtEl>
                                          <p:spTgt spid="4">
                                            <p:graphicEl>
                                              <a:dgm id="{5F2CFA47-EC6C-49AE-8798-94EE171AFD97}"/>
                                            </p:graphicEl>
                                          </p:spTgt>
                                        </p:tgtEl>
                                      </p:cBhvr>
                                    </p:animEffect>
                                    <p:anim calcmode="lin" valueType="num">
                                      <p:cBhvr>
                                        <p:cTn id="52" dur="1000" fill="hold"/>
                                        <p:tgtEl>
                                          <p:spTgt spid="4">
                                            <p:graphicEl>
                                              <a:dgm id="{5F2CFA47-EC6C-49AE-8798-94EE171AFD97}"/>
                                            </p:graphicEl>
                                          </p:spTgt>
                                        </p:tgtEl>
                                        <p:attrNameLst>
                                          <p:attrName>ppt_x</p:attrName>
                                        </p:attrNameLst>
                                      </p:cBhvr>
                                      <p:tavLst>
                                        <p:tav tm="0">
                                          <p:val>
                                            <p:strVal val="#ppt_x"/>
                                          </p:val>
                                        </p:tav>
                                        <p:tav tm="100000">
                                          <p:val>
                                            <p:strVal val="#ppt_x"/>
                                          </p:val>
                                        </p:tav>
                                      </p:tavLst>
                                    </p:anim>
                                    <p:anim calcmode="lin" valueType="num">
                                      <p:cBhvr>
                                        <p:cTn id="53" dur="1000" fill="hold"/>
                                        <p:tgtEl>
                                          <p:spTgt spid="4">
                                            <p:graphicEl>
                                              <a:dgm id="{5F2CFA47-EC6C-49AE-8798-94EE171AFD97}"/>
                                            </p:graphic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
                                            <p:graphicEl>
                                              <a:dgm id="{D311B6BA-B6C0-4DE1-9A7A-673BA7D25FC1}"/>
                                            </p:graphicEl>
                                          </p:spTgt>
                                        </p:tgtEl>
                                        <p:attrNameLst>
                                          <p:attrName>style.visibility</p:attrName>
                                        </p:attrNameLst>
                                      </p:cBhvr>
                                      <p:to>
                                        <p:strVal val="visible"/>
                                      </p:to>
                                    </p:set>
                                    <p:animEffect transition="in" filter="fade">
                                      <p:cBhvr>
                                        <p:cTn id="56" dur="1000"/>
                                        <p:tgtEl>
                                          <p:spTgt spid="4">
                                            <p:graphicEl>
                                              <a:dgm id="{D311B6BA-B6C0-4DE1-9A7A-673BA7D25FC1}"/>
                                            </p:graphicEl>
                                          </p:spTgt>
                                        </p:tgtEl>
                                      </p:cBhvr>
                                    </p:animEffect>
                                    <p:anim calcmode="lin" valueType="num">
                                      <p:cBhvr>
                                        <p:cTn id="57" dur="1000" fill="hold"/>
                                        <p:tgtEl>
                                          <p:spTgt spid="4">
                                            <p:graphicEl>
                                              <a:dgm id="{D311B6BA-B6C0-4DE1-9A7A-673BA7D25FC1}"/>
                                            </p:graphicEl>
                                          </p:spTgt>
                                        </p:tgtEl>
                                        <p:attrNameLst>
                                          <p:attrName>ppt_x</p:attrName>
                                        </p:attrNameLst>
                                      </p:cBhvr>
                                      <p:tavLst>
                                        <p:tav tm="0">
                                          <p:val>
                                            <p:strVal val="#ppt_x"/>
                                          </p:val>
                                        </p:tav>
                                        <p:tav tm="100000">
                                          <p:val>
                                            <p:strVal val="#ppt_x"/>
                                          </p:val>
                                        </p:tav>
                                      </p:tavLst>
                                    </p:anim>
                                    <p:anim calcmode="lin" valueType="num">
                                      <p:cBhvr>
                                        <p:cTn id="58" dur="1000" fill="hold"/>
                                        <p:tgtEl>
                                          <p:spTgt spid="4">
                                            <p:graphicEl>
                                              <a:dgm id="{D311B6BA-B6C0-4DE1-9A7A-673BA7D25FC1}"/>
                                            </p:graphic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4">
                                            <p:graphicEl>
                                              <a:dgm id="{81AFF161-159D-4FC4-9114-D41C1C0FC65C}"/>
                                            </p:graphicEl>
                                          </p:spTgt>
                                        </p:tgtEl>
                                        <p:attrNameLst>
                                          <p:attrName>style.visibility</p:attrName>
                                        </p:attrNameLst>
                                      </p:cBhvr>
                                      <p:to>
                                        <p:strVal val="visible"/>
                                      </p:to>
                                    </p:set>
                                    <p:animEffect transition="in" filter="fade">
                                      <p:cBhvr>
                                        <p:cTn id="61" dur="1000"/>
                                        <p:tgtEl>
                                          <p:spTgt spid="4">
                                            <p:graphicEl>
                                              <a:dgm id="{81AFF161-159D-4FC4-9114-D41C1C0FC65C}"/>
                                            </p:graphicEl>
                                          </p:spTgt>
                                        </p:tgtEl>
                                      </p:cBhvr>
                                    </p:animEffect>
                                    <p:anim calcmode="lin" valueType="num">
                                      <p:cBhvr>
                                        <p:cTn id="62" dur="1000" fill="hold"/>
                                        <p:tgtEl>
                                          <p:spTgt spid="4">
                                            <p:graphicEl>
                                              <a:dgm id="{81AFF161-159D-4FC4-9114-D41C1C0FC65C}"/>
                                            </p:graphicEl>
                                          </p:spTgt>
                                        </p:tgtEl>
                                        <p:attrNameLst>
                                          <p:attrName>ppt_x</p:attrName>
                                        </p:attrNameLst>
                                      </p:cBhvr>
                                      <p:tavLst>
                                        <p:tav tm="0">
                                          <p:val>
                                            <p:strVal val="#ppt_x"/>
                                          </p:val>
                                        </p:tav>
                                        <p:tav tm="100000">
                                          <p:val>
                                            <p:strVal val="#ppt_x"/>
                                          </p:val>
                                        </p:tav>
                                      </p:tavLst>
                                    </p:anim>
                                    <p:anim calcmode="lin" valueType="num">
                                      <p:cBhvr>
                                        <p:cTn id="63" dur="1000" fill="hold"/>
                                        <p:tgtEl>
                                          <p:spTgt spid="4">
                                            <p:graphicEl>
                                              <a:dgm id="{81AFF161-159D-4FC4-9114-D41C1C0FC65C}"/>
                                            </p:graphic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4">
                                            <p:graphicEl>
                                              <a:dgm id="{BB16F491-2822-4A99-A440-7FA4051043C1}"/>
                                            </p:graphicEl>
                                          </p:spTgt>
                                        </p:tgtEl>
                                        <p:attrNameLst>
                                          <p:attrName>style.visibility</p:attrName>
                                        </p:attrNameLst>
                                      </p:cBhvr>
                                      <p:to>
                                        <p:strVal val="visible"/>
                                      </p:to>
                                    </p:set>
                                    <p:animEffect transition="in" filter="fade">
                                      <p:cBhvr>
                                        <p:cTn id="68" dur="1000"/>
                                        <p:tgtEl>
                                          <p:spTgt spid="4">
                                            <p:graphicEl>
                                              <a:dgm id="{BB16F491-2822-4A99-A440-7FA4051043C1}"/>
                                            </p:graphicEl>
                                          </p:spTgt>
                                        </p:tgtEl>
                                      </p:cBhvr>
                                    </p:animEffect>
                                    <p:anim calcmode="lin" valueType="num">
                                      <p:cBhvr>
                                        <p:cTn id="69" dur="1000" fill="hold"/>
                                        <p:tgtEl>
                                          <p:spTgt spid="4">
                                            <p:graphicEl>
                                              <a:dgm id="{BB16F491-2822-4A99-A440-7FA4051043C1}"/>
                                            </p:graphicEl>
                                          </p:spTgt>
                                        </p:tgtEl>
                                        <p:attrNameLst>
                                          <p:attrName>ppt_x</p:attrName>
                                        </p:attrNameLst>
                                      </p:cBhvr>
                                      <p:tavLst>
                                        <p:tav tm="0">
                                          <p:val>
                                            <p:strVal val="#ppt_x"/>
                                          </p:val>
                                        </p:tav>
                                        <p:tav tm="100000">
                                          <p:val>
                                            <p:strVal val="#ppt_x"/>
                                          </p:val>
                                        </p:tav>
                                      </p:tavLst>
                                    </p:anim>
                                    <p:anim calcmode="lin" valueType="num">
                                      <p:cBhvr>
                                        <p:cTn id="70" dur="1000" fill="hold"/>
                                        <p:tgtEl>
                                          <p:spTgt spid="4">
                                            <p:graphicEl>
                                              <a:dgm id="{BB16F491-2822-4A99-A440-7FA4051043C1}"/>
                                            </p:graphicEl>
                                          </p:spTgt>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4">
                                            <p:graphicEl>
                                              <a:dgm id="{E8D3FE6A-4558-4D37-AD7D-B01EB628B272}"/>
                                            </p:graphicEl>
                                          </p:spTgt>
                                        </p:tgtEl>
                                        <p:attrNameLst>
                                          <p:attrName>style.visibility</p:attrName>
                                        </p:attrNameLst>
                                      </p:cBhvr>
                                      <p:to>
                                        <p:strVal val="visible"/>
                                      </p:to>
                                    </p:set>
                                    <p:animEffect transition="in" filter="fade">
                                      <p:cBhvr>
                                        <p:cTn id="73" dur="1000"/>
                                        <p:tgtEl>
                                          <p:spTgt spid="4">
                                            <p:graphicEl>
                                              <a:dgm id="{E8D3FE6A-4558-4D37-AD7D-B01EB628B272}"/>
                                            </p:graphicEl>
                                          </p:spTgt>
                                        </p:tgtEl>
                                      </p:cBhvr>
                                    </p:animEffect>
                                    <p:anim calcmode="lin" valueType="num">
                                      <p:cBhvr>
                                        <p:cTn id="74" dur="1000" fill="hold"/>
                                        <p:tgtEl>
                                          <p:spTgt spid="4">
                                            <p:graphicEl>
                                              <a:dgm id="{E8D3FE6A-4558-4D37-AD7D-B01EB628B272}"/>
                                            </p:graphicEl>
                                          </p:spTgt>
                                        </p:tgtEl>
                                        <p:attrNameLst>
                                          <p:attrName>ppt_x</p:attrName>
                                        </p:attrNameLst>
                                      </p:cBhvr>
                                      <p:tavLst>
                                        <p:tav tm="0">
                                          <p:val>
                                            <p:strVal val="#ppt_x"/>
                                          </p:val>
                                        </p:tav>
                                        <p:tav tm="100000">
                                          <p:val>
                                            <p:strVal val="#ppt_x"/>
                                          </p:val>
                                        </p:tav>
                                      </p:tavLst>
                                    </p:anim>
                                    <p:anim calcmode="lin" valueType="num">
                                      <p:cBhvr>
                                        <p:cTn id="75" dur="1000" fill="hold"/>
                                        <p:tgtEl>
                                          <p:spTgt spid="4">
                                            <p:graphicEl>
                                              <a:dgm id="{E8D3FE6A-4558-4D37-AD7D-B01EB628B272}"/>
                                            </p:graphicEl>
                                          </p:spTgt>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4">
                                            <p:graphicEl>
                                              <a:dgm id="{A99406D2-55F4-4374-AB2B-CBA62DF62F7D}"/>
                                            </p:graphicEl>
                                          </p:spTgt>
                                        </p:tgtEl>
                                        <p:attrNameLst>
                                          <p:attrName>style.visibility</p:attrName>
                                        </p:attrNameLst>
                                      </p:cBhvr>
                                      <p:to>
                                        <p:strVal val="visible"/>
                                      </p:to>
                                    </p:set>
                                    <p:animEffect transition="in" filter="fade">
                                      <p:cBhvr>
                                        <p:cTn id="78" dur="1000"/>
                                        <p:tgtEl>
                                          <p:spTgt spid="4">
                                            <p:graphicEl>
                                              <a:dgm id="{A99406D2-55F4-4374-AB2B-CBA62DF62F7D}"/>
                                            </p:graphicEl>
                                          </p:spTgt>
                                        </p:tgtEl>
                                      </p:cBhvr>
                                    </p:animEffect>
                                    <p:anim calcmode="lin" valueType="num">
                                      <p:cBhvr>
                                        <p:cTn id="79" dur="1000" fill="hold"/>
                                        <p:tgtEl>
                                          <p:spTgt spid="4">
                                            <p:graphicEl>
                                              <a:dgm id="{A99406D2-55F4-4374-AB2B-CBA62DF62F7D}"/>
                                            </p:graphicEl>
                                          </p:spTgt>
                                        </p:tgtEl>
                                        <p:attrNameLst>
                                          <p:attrName>ppt_x</p:attrName>
                                        </p:attrNameLst>
                                      </p:cBhvr>
                                      <p:tavLst>
                                        <p:tav tm="0">
                                          <p:val>
                                            <p:strVal val="#ppt_x"/>
                                          </p:val>
                                        </p:tav>
                                        <p:tav tm="100000">
                                          <p:val>
                                            <p:strVal val="#ppt_x"/>
                                          </p:val>
                                        </p:tav>
                                      </p:tavLst>
                                    </p:anim>
                                    <p:anim calcmode="lin" valueType="num">
                                      <p:cBhvr>
                                        <p:cTn id="80" dur="1000" fill="hold"/>
                                        <p:tgtEl>
                                          <p:spTgt spid="4">
                                            <p:graphicEl>
                                              <a:dgm id="{A99406D2-55F4-4374-AB2B-CBA62DF62F7D}"/>
                                            </p:graphicEl>
                                          </p:spTgt>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4">
                                            <p:graphicEl>
                                              <a:dgm id="{8B4BA587-FCF4-4506-A98F-F59EE8C283B2}"/>
                                            </p:graphicEl>
                                          </p:spTgt>
                                        </p:tgtEl>
                                        <p:attrNameLst>
                                          <p:attrName>style.visibility</p:attrName>
                                        </p:attrNameLst>
                                      </p:cBhvr>
                                      <p:to>
                                        <p:strVal val="visible"/>
                                      </p:to>
                                    </p:set>
                                    <p:animEffect transition="in" filter="fade">
                                      <p:cBhvr>
                                        <p:cTn id="83" dur="1000"/>
                                        <p:tgtEl>
                                          <p:spTgt spid="4">
                                            <p:graphicEl>
                                              <a:dgm id="{8B4BA587-FCF4-4506-A98F-F59EE8C283B2}"/>
                                            </p:graphicEl>
                                          </p:spTgt>
                                        </p:tgtEl>
                                      </p:cBhvr>
                                    </p:animEffect>
                                    <p:anim calcmode="lin" valueType="num">
                                      <p:cBhvr>
                                        <p:cTn id="84" dur="1000" fill="hold"/>
                                        <p:tgtEl>
                                          <p:spTgt spid="4">
                                            <p:graphicEl>
                                              <a:dgm id="{8B4BA587-FCF4-4506-A98F-F59EE8C283B2}"/>
                                            </p:graphicEl>
                                          </p:spTgt>
                                        </p:tgtEl>
                                        <p:attrNameLst>
                                          <p:attrName>ppt_x</p:attrName>
                                        </p:attrNameLst>
                                      </p:cBhvr>
                                      <p:tavLst>
                                        <p:tav tm="0">
                                          <p:val>
                                            <p:strVal val="#ppt_x"/>
                                          </p:val>
                                        </p:tav>
                                        <p:tav tm="100000">
                                          <p:val>
                                            <p:strVal val="#ppt_x"/>
                                          </p:val>
                                        </p:tav>
                                      </p:tavLst>
                                    </p:anim>
                                    <p:anim calcmode="lin" valueType="num">
                                      <p:cBhvr>
                                        <p:cTn id="85" dur="1000" fill="hold"/>
                                        <p:tgtEl>
                                          <p:spTgt spid="4">
                                            <p:graphicEl>
                                              <a:dgm id="{8B4BA587-FCF4-4506-A98F-F59EE8C283B2}"/>
                                            </p:graphic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grpId="0" nodeType="clickEffect">
                                  <p:stCondLst>
                                    <p:cond delay="0"/>
                                  </p:stCondLst>
                                  <p:childTnLst>
                                    <p:set>
                                      <p:cBhvr>
                                        <p:cTn id="89" dur="1" fill="hold">
                                          <p:stCondLst>
                                            <p:cond delay="0"/>
                                          </p:stCondLst>
                                        </p:cTn>
                                        <p:tgtEl>
                                          <p:spTgt spid="4">
                                            <p:graphicEl>
                                              <a:dgm id="{9A374B00-C976-4B73-9917-05959D66226A}"/>
                                            </p:graphicEl>
                                          </p:spTgt>
                                        </p:tgtEl>
                                        <p:attrNameLst>
                                          <p:attrName>style.visibility</p:attrName>
                                        </p:attrNameLst>
                                      </p:cBhvr>
                                      <p:to>
                                        <p:strVal val="visible"/>
                                      </p:to>
                                    </p:set>
                                    <p:animEffect transition="in" filter="fade">
                                      <p:cBhvr>
                                        <p:cTn id="90" dur="1000"/>
                                        <p:tgtEl>
                                          <p:spTgt spid="4">
                                            <p:graphicEl>
                                              <a:dgm id="{9A374B00-C976-4B73-9917-05959D66226A}"/>
                                            </p:graphicEl>
                                          </p:spTgt>
                                        </p:tgtEl>
                                      </p:cBhvr>
                                    </p:animEffect>
                                    <p:anim calcmode="lin" valueType="num">
                                      <p:cBhvr>
                                        <p:cTn id="91" dur="1000" fill="hold"/>
                                        <p:tgtEl>
                                          <p:spTgt spid="4">
                                            <p:graphicEl>
                                              <a:dgm id="{9A374B00-C976-4B73-9917-05959D66226A}"/>
                                            </p:graphicEl>
                                          </p:spTgt>
                                        </p:tgtEl>
                                        <p:attrNameLst>
                                          <p:attrName>ppt_x</p:attrName>
                                        </p:attrNameLst>
                                      </p:cBhvr>
                                      <p:tavLst>
                                        <p:tav tm="0">
                                          <p:val>
                                            <p:strVal val="#ppt_x"/>
                                          </p:val>
                                        </p:tav>
                                        <p:tav tm="100000">
                                          <p:val>
                                            <p:strVal val="#ppt_x"/>
                                          </p:val>
                                        </p:tav>
                                      </p:tavLst>
                                    </p:anim>
                                    <p:anim calcmode="lin" valueType="num">
                                      <p:cBhvr>
                                        <p:cTn id="92" dur="1000" fill="hold"/>
                                        <p:tgtEl>
                                          <p:spTgt spid="4">
                                            <p:graphicEl>
                                              <a:dgm id="{9A374B00-C976-4B73-9917-05959D66226A}"/>
                                            </p:graphicEl>
                                          </p:spTgt>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4">
                                            <p:graphicEl>
                                              <a:dgm id="{0ABE85B1-1E17-4EE4-A29E-1F206236A32A}"/>
                                            </p:graphicEl>
                                          </p:spTgt>
                                        </p:tgtEl>
                                        <p:attrNameLst>
                                          <p:attrName>style.visibility</p:attrName>
                                        </p:attrNameLst>
                                      </p:cBhvr>
                                      <p:to>
                                        <p:strVal val="visible"/>
                                      </p:to>
                                    </p:set>
                                    <p:animEffect transition="in" filter="fade">
                                      <p:cBhvr>
                                        <p:cTn id="95" dur="1000"/>
                                        <p:tgtEl>
                                          <p:spTgt spid="4">
                                            <p:graphicEl>
                                              <a:dgm id="{0ABE85B1-1E17-4EE4-A29E-1F206236A32A}"/>
                                            </p:graphicEl>
                                          </p:spTgt>
                                        </p:tgtEl>
                                      </p:cBhvr>
                                    </p:animEffect>
                                    <p:anim calcmode="lin" valueType="num">
                                      <p:cBhvr>
                                        <p:cTn id="96" dur="1000" fill="hold"/>
                                        <p:tgtEl>
                                          <p:spTgt spid="4">
                                            <p:graphicEl>
                                              <a:dgm id="{0ABE85B1-1E17-4EE4-A29E-1F206236A32A}"/>
                                            </p:graphicEl>
                                          </p:spTgt>
                                        </p:tgtEl>
                                        <p:attrNameLst>
                                          <p:attrName>ppt_x</p:attrName>
                                        </p:attrNameLst>
                                      </p:cBhvr>
                                      <p:tavLst>
                                        <p:tav tm="0">
                                          <p:val>
                                            <p:strVal val="#ppt_x"/>
                                          </p:val>
                                        </p:tav>
                                        <p:tav tm="100000">
                                          <p:val>
                                            <p:strVal val="#ppt_x"/>
                                          </p:val>
                                        </p:tav>
                                      </p:tavLst>
                                    </p:anim>
                                    <p:anim calcmode="lin" valueType="num">
                                      <p:cBhvr>
                                        <p:cTn id="97" dur="1000" fill="hold"/>
                                        <p:tgtEl>
                                          <p:spTgt spid="4">
                                            <p:graphicEl>
                                              <a:dgm id="{0ABE85B1-1E17-4EE4-A29E-1F206236A32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F0D8908-96DD-01D2-413D-F7E559527EE6}"/>
              </a:ext>
            </a:extLst>
          </p:cNvPr>
          <p:cNvGraphicFramePr/>
          <p:nvPr>
            <p:extLst>
              <p:ext uri="{D42A27DB-BD31-4B8C-83A1-F6EECF244321}">
                <p14:modId xmlns:p14="http://schemas.microsoft.com/office/powerpoint/2010/main" val="4144379633"/>
              </p:ext>
            </p:extLst>
          </p:nvPr>
        </p:nvGraphicFramePr>
        <p:xfrm>
          <a:off x="0" y="980388"/>
          <a:ext cx="12192000" cy="5877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32E3198-4D70-3D32-AD29-A7B6A54929E7}"/>
              </a:ext>
            </a:extLst>
          </p:cNvPr>
          <p:cNvSpPr txBox="1"/>
          <p:nvPr/>
        </p:nvSpPr>
        <p:spPr>
          <a:xfrm>
            <a:off x="2400895" y="-66052"/>
            <a:ext cx="7701699" cy="1046440"/>
          </a:xfrm>
          <a:prstGeom prst="rect">
            <a:avLst/>
          </a:prstGeom>
          <a:noFill/>
        </p:spPr>
        <p:txBody>
          <a:bodyPr wrap="square" rtlCol="0">
            <a:spAutoFit/>
          </a:bodyPr>
          <a:lstStyle/>
          <a:p>
            <a:pPr algn="ctr"/>
            <a:br>
              <a:rPr lang="en-IN" b="1" i="0" dirty="0">
                <a:solidFill>
                  <a:srgbClr val="ECECEC"/>
                </a:solidFill>
                <a:effectLst/>
                <a:highlight>
                  <a:srgbClr val="212121"/>
                </a:highlight>
                <a:latin typeface="Söhne"/>
              </a:rPr>
            </a:br>
            <a:r>
              <a:rPr lang="en-IN" sz="4400" b="1" i="1" dirty="0">
                <a:solidFill>
                  <a:schemeClr val="bg1"/>
                </a:solidFill>
                <a:effectLst/>
                <a:latin typeface="Book Antiqua" panose="02040602050305030304" pitchFamily="18" charset="0"/>
              </a:rPr>
              <a:t>H</a:t>
            </a:r>
            <a:r>
              <a:rPr lang="en-IN" sz="4400" b="1" i="1" dirty="0">
                <a:solidFill>
                  <a:schemeClr val="bg1"/>
                </a:solidFill>
                <a:latin typeface="Book Antiqua" panose="02040602050305030304" pitchFamily="18" charset="0"/>
              </a:rPr>
              <a:t>ard</a:t>
            </a:r>
            <a:r>
              <a:rPr lang="en-IN" sz="4400" b="1" i="1" dirty="0">
                <a:solidFill>
                  <a:schemeClr val="bg1"/>
                </a:solidFill>
                <a:effectLst/>
                <a:latin typeface="Book Antiqua" panose="02040602050305030304" pitchFamily="18" charset="0"/>
              </a:rPr>
              <a:t>ware Requirements</a:t>
            </a:r>
            <a:endParaRPr lang="en-IN" sz="4400" i="1"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75402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4">
                                            <p:graphicEl>
                                              <a:dgm id="{D311B6BA-B6C0-4DE1-9A7A-673BA7D25FC1}"/>
                                            </p:graphicEl>
                                          </p:spTgt>
                                        </p:tgtEl>
                                        <p:attrNameLst>
                                          <p:attrName>style.visibility</p:attrName>
                                        </p:attrNameLst>
                                      </p:cBhvr>
                                      <p:to>
                                        <p:strVal val="visible"/>
                                      </p:to>
                                    </p:set>
                                    <p:animEffect transition="in" filter="fade">
                                      <p:cBhvr>
                                        <p:cTn id="13" dur="1000"/>
                                        <p:tgtEl>
                                          <p:spTgt spid="4">
                                            <p:graphicEl>
                                              <a:dgm id="{D311B6BA-B6C0-4DE1-9A7A-673BA7D25FC1}"/>
                                            </p:graphicEl>
                                          </p:spTgt>
                                        </p:tgtEl>
                                      </p:cBhvr>
                                    </p:animEffect>
                                    <p:anim calcmode="lin" valueType="num">
                                      <p:cBhvr>
                                        <p:cTn id="14" dur="1000" fill="hold"/>
                                        <p:tgtEl>
                                          <p:spTgt spid="4">
                                            <p:graphicEl>
                                              <a:dgm id="{D311B6BA-B6C0-4DE1-9A7A-673BA7D25FC1}"/>
                                            </p:graphicEl>
                                          </p:spTgt>
                                        </p:tgtEl>
                                        <p:attrNameLst>
                                          <p:attrName>ppt_x</p:attrName>
                                        </p:attrNameLst>
                                      </p:cBhvr>
                                      <p:tavLst>
                                        <p:tav tm="0">
                                          <p:val>
                                            <p:strVal val="#ppt_x"/>
                                          </p:val>
                                        </p:tav>
                                        <p:tav tm="100000">
                                          <p:val>
                                            <p:strVal val="#ppt_x"/>
                                          </p:val>
                                        </p:tav>
                                      </p:tavLst>
                                    </p:anim>
                                    <p:anim calcmode="lin" valueType="num">
                                      <p:cBhvr>
                                        <p:cTn id="15" dur="1000" fill="hold"/>
                                        <p:tgtEl>
                                          <p:spTgt spid="4">
                                            <p:graphicEl>
                                              <a:dgm id="{D311B6BA-B6C0-4DE1-9A7A-673BA7D25FC1}"/>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4">
                                            <p:graphicEl>
                                              <a:dgm id="{81AFF161-159D-4FC4-9114-D41C1C0FC65C}"/>
                                            </p:graphicEl>
                                          </p:spTgt>
                                        </p:tgtEl>
                                        <p:attrNameLst>
                                          <p:attrName>style.visibility</p:attrName>
                                        </p:attrNameLst>
                                      </p:cBhvr>
                                      <p:to>
                                        <p:strVal val="visible"/>
                                      </p:to>
                                    </p:set>
                                    <p:animEffect transition="in" filter="fade">
                                      <p:cBhvr>
                                        <p:cTn id="18" dur="1000"/>
                                        <p:tgtEl>
                                          <p:spTgt spid="4">
                                            <p:graphicEl>
                                              <a:dgm id="{81AFF161-159D-4FC4-9114-D41C1C0FC65C}"/>
                                            </p:graphicEl>
                                          </p:spTgt>
                                        </p:tgtEl>
                                      </p:cBhvr>
                                    </p:animEffect>
                                    <p:anim calcmode="lin" valueType="num">
                                      <p:cBhvr>
                                        <p:cTn id="19" dur="1000" fill="hold"/>
                                        <p:tgtEl>
                                          <p:spTgt spid="4">
                                            <p:graphicEl>
                                              <a:dgm id="{81AFF161-159D-4FC4-9114-D41C1C0FC65C}"/>
                                            </p:graphicEl>
                                          </p:spTgt>
                                        </p:tgtEl>
                                        <p:attrNameLst>
                                          <p:attrName>ppt_x</p:attrName>
                                        </p:attrNameLst>
                                      </p:cBhvr>
                                      <p:tavLst>
                                        <p:tav tm="0">
                                          <p:val>
                                            <p:strVal val="#ppt_x"/>
                                          </p:val>
                                        </p:tav>
                                        <p:tav tm="100000">
                                          <p:val>
                                            <p:strVal val="#ppt_x"/>
                                          </p:val>
                                        </p:tav>
                                      </p:tavLst>
                                    </p:anim>
                                    <p:anim calcmode="lin" valueType="num">
                                      <p:cBhvr>
                                        <p:cTn id="20" dur="1000" fill="hold"/>
                                        <p:tgtEl>
                                          <p:spTgt spid="4">
                                            <p:graphicEl>
                                              <a:dgm id="{81AFF161-159D-4FC4-9114-D41C1C0FC65C}"/>
                                            </p:graphic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4">
                                            <p:graphicEl>
                                              <a:dgm id="{BB16F491-2822-4A99-A440-7FA4051043C1}"/>
                                            </p:graphicEl>
                                          </p:spTgt>
                                        </p:tgtEl>
                                        <p:attrNameLst>
                                          <p:attrName>style.visibility</p:attrName>
                                        </p:attrNameLst>
                                      </p:cBhvr>
                                      <p:to>
                                        <p:strVal val="visible"/>
                                      </p:to>
                                    </p:set>
                                    <p:animEffect transition="in" filter="fade">
                                      <p:cBhvr>
                                        <p:cTn id="25" dur="1000"/>
                                        <p:tgtEl>
                                          <p:spTgt spid="4">
                                            <p:graphicEl>
                                              <a:dgm id="{BB16F491-2822-4A99-A440-7FA4051043C1}"/>
                                            </p:graphicEl>
                                          </p:spTgt>
                                        </p:tgtEl>
                                      </p:cBhvr>
                                    </p:animEffect>
                                    <p:anim calcmode="lin" valueType="num">
                                      <p:cBhvr>
                                        <p:cTn id="26" dur="1000" fill="hold"/>
                                        <p:tgtEl>
                                          <p:spTgt spid="4">
                                            <p:graphicEl>
                                              <a:dgm id="{BB16F491-2822-4A99-A440-7FA4051043C1}"/>
                                            </p:graphicEl>
                                          </p:spTgt>
                                        </p:tgtEl>
                                        <p:attrNameLst>
                                          <p:attrName>ppt_x</p:attrName>
                                        </p:attrNameLst>
                                      </p:cBhvr>
                                      <p:tavLst>
                                        <p:tav tm="0">
                                          <p:val>
                                            <p:strVal val="#ppt_x"/>
                                          </p:val>
                                        </p:tav>
                                        <p:tav tm="100000">
                                          <p:val>
                                            <p:strVal val="#ppt_x"/>
                                          </p:val>
                                        </p:tav>
                                      </p:tavLst>
                                    </p:anim>
                                    <p:anim calcmode="lin" valueType="num">
                                      <p:cBhvr>
                                        <p:cTn id="27" dur="1000" fill="hold"/>
                                        <p:tgtEl>
                                          <p:spTgt spid="4">
                                            <p:graphicEl>
                                              <a:dgm id="{BB16F491-2822-4A99-A440-7FA4051043C1}"/>
                                            </p:graphicEl>
                                          </p:spTgt>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4">
                                            <p:graphicEl>
                                              <a:dgm id="{E8D3FE6A-4558-4D37-AD7D-B01EB628B272}"/>
                                            </p:graphicEl>
                                          </p:spTgt>
                                        </p:tgtEl>
                                        <p:attrNameLst>
                                          <p:attrName>style.visibility</p:attrName>
                                        </p:attrNameLst>
                                      </p:cBhvr>
                                      <p:to>
                                        <p:strVal val="visible"/>
                                      </p:to>
                                    </p:set>
                                    <p:animEffect transition="in" filter="fade">
                                      <p:cBhvr>
                                        <p:cTn id="30" dur="1000"/>
                                        <p:tgtEl>
                                          <p:spTgt spid="4">
                                            <p:graphicEl>
                                              <a:dgm id="{E8D3FE6A-4558-4D37-AD7D-B01EB628B272}"/>
                                            </p:graphicEl>
                                          </p:spTgt>
                                        </p:tgtEl>
                                      </p:cBhvr>
                                    </p:animEffect>
                                    <p:anim calcmode="lin" valueType="num">
                                      <p:cBhvr>
                                        <p:cTn id="31" dur="1000" fill="hold"/>
                                        <p:tgtEl>
                                          <p:spTgt spid="4">
                                            <p:graphicEl>
                                              <a:dgm id="{E8D3FE6A-4558-4D37-AD7D-B01EB628B272}"/>
                                            </p:graphicEl>
                                          </p:spTgt>
                                        </p:tgtEl>
                                        <p:attrNameLst>
                                          <p:attrName>ppt_x</p:attrName>
                                        </p:attrNameLst>
                                      </p:cBhvr>
                                      <p:tavLst>
                                        <p:tav tm="0">
                                          <p:val>
                                            <p:strVal val="#ppt_x"/>
                                          </p:val>
                                        </p:tav>
                                        <p:tav tm="100000">
                                          <p:val>
                                            <p:strVal val="#ppt_x"/>
                                          </p:val>
                                        </p:tav>
                                      </p:tavLst>
                                    </p:anim>
                                    <p:anim calcmode="lin" valueType="num">
                                      <p:cBhvr>
                                        <p:cTn id="32" dur="1000" fill="hold"/>
                                        <p:tgtEl>
                                          <p:spTgt spid="4">
                                            <p:graphicEl>
                                              <a:dgm id="{E8D3FE6A-4558-4D37-AD7D-B01EB628B272}"/>
                                            </p:graphicEl>
                                          </p:spTgt>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
                                            <p:graphicEl>
                                              <a:dgm id="{A99406D2-55F4-4374-AB2B-CBA62DF62F7D}"/>
                                            </p:graphicEl>
                                          </p:spTgt>
                                        </p:tgtEl>
                                        <p:attrNameLst>
                                          <p:attrName>style.visibility</p:attrName>
                                        </p:attrNameLst>
                                      </p:cBhvr>
                                      <p:to>
                                        <p:strVal val="visible"/>
                                      </p:to>
                                    </p:set>
                                    <p:animEffect transition="in" filter="fade">
                                      <p:cBhvr>
                                        <p:cTn id="35" dur="1000"/>
                                        <p:tgtEl>
                                          <p:spTgt spid="4">
                                            <p:graphicEl>
                                              <a:dgm id="{A99406D2-55F4-4374-AB2B-CBA62DF62F7D}"/>
                                            </p:graphicEl>
                                          </p:spTgt>
                                        </p:tgtEl>
                                      </p:cBhvr>
                                    </p:animEffect>
                                    <p:anim calcmode="lin" valueType="num">
                                      <p:cBhvr>
                                        <p:cTn id="36" dur="1000" fill="hold"/>
                                        <p:tgtEl>
                                          <p:spTgt spid="4">
                                            <p:graphicEl>
                                              <a:dgm id="{A99406D2-55F4-4374-AB2B-CBA62DF62F7D}"/>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A99406D2-55F4-4374-AB2B-CBA62DF62F7D}"/>
                                            </p:graphicEl>
                                          </p:spTgt>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4">
                                            <p:graphicEl>
                                              <a:dgm id="{8B4BA587-FCF4-4506-A98F-F59EE8C283B2}"/>
                                            </p:graphicEl>
                                          </p:spTgt>
                                        </p:tgtEl>
                                        <p:attrNameLst>
                                          <p:attrName>style.visibility</p:attrName>
                                        </p:attrNameLst>
                                      </p:cBhvr>
                                      <p:to>
                                        <p:strVal val="visible"/>
                                      </p:to>
                                    </p:set>
                                    <p:animEffect transition="in" filter="fade">
                                      <p:cBhvr>
                                        <p:cTn id="40" dur="1000"/>
                                        <p:tgtEl>
                                          <p:spTgt spid="4">
                                            <p:graphicEl>
                                              <a:dgm id="{8B4BA587-FCF4-4506-A98F-F59EE8C283B2}"/>
                                            </p:graphicEl>
                                          </p:spTgt>
                                        </p:tgtEl>
                                      </p:cBhvr>
                                    </p:animEffect>
                                    <p:anim calcmode="lin" valueType="num">
                                      <p:cBhvr>
                                        <p:cTn id="41" dur="1000" fill="hold"/>
                                        <p:tgtEl>
                                          <p:spTgt spid="4">
                                            <p:graphicEl>
                                              <a:dgm id="{8B4BA587-FCF4-4506-A98F-F59EE8C283B2}"/>
                                            </p:graphicEl>
                                          </p:spTgt>
                                        </p:tgtEl>
                                        <p:attrNameLst>
                                          <p:attrName>ppt_x</p:attrName>
                                        </p:attrNameLst>
                                      </p:cBhvr>
                                      <p:tavLst>
                                        <p:tav tm="0">
                                          <p:val>
                                            <p:strVal val="#ppt_x"/>
                                          </p:val>
                                        </p:tav>
                                        <p:tav tm="100000">
                                          <p:val>
                                            <p:strVal val="#ppt_x"/>
                                          </p:val>
                                        </p:tav>
                                      </p:tavLst>
                                    </p:anim>
                                    <p:anim calcmode="lin" valueType="num">
                                      <p:cBhvr>
                                        <p:cTn id="42" dur="1000" fill="hold"/>
                                        <p:tgtEl>
                                          <p:spTgt spid="4">
                                            <p:graphicEl>
                                              <a:dgm id="{8B4BA587-FCF4-4506-A98F-F59EE8C283B2}"/>
                                            </p:graphic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4">
                                            <p:graphicEl>
                                              <a:dgm id="{9A374B00-C976-4B73-9917-05959D66226A}"/>
                                            </p:graphicEl>
                                          </p:spTgt>
                                        </p:tgtEl>
                                        <p:attrNameLst>
                                          <p:attrName>style.visibility</p:attrName>
                                        </p:attrNameLst>
                                      </p:cBhvr>
                                      <p:to>
                                        <p:strVal val="visible"/>
                                      </p:to>
                                    </p:set>
                                    <p:animEffect transition="in" filter="fade">
                                      <p:cBhvr>
                                        <p:cTn id="47" dur="1000"/>
                                        <p:tgtEl>
                                          <p:spTgt spid="4">
                                            <p:graphicEl>
                                              <a:dgm id="{9A374B00-C976-4B73-9917-05959D66226A}"/>
                                            </p:graphicEl>
                                          </p:spTgt>
                                        </p:tgtEl>
                                      </p:cBhvr>
                                    </p:animEffect>
                                    <p:anim calcmode="lin" valueType="num">
                                      <p:cBhvr>
                                        <p:cTn id="48" dur="1000" fill="hold"/>
                                        <p:tgtEl>
                                          <p:spTgt spid="4">
                                            <p:graphicEl>
                                              <a:dgm id="{9A374B00-C976-4B73-9917-05959D66226A}"/>
                                            </p:graphicEl>
                                          </p:spTgt>
                                        </p:tgtEl>
                                        <p:attrNameLst>
                                          <p:attrName>ppt_x</p:attrName>
                                        </p:attrNameLst>
                                      </p:cBhvr>
                                      <p:tavLst>
                                        <p:tav tm="0">
                                          <p:val>
                                            <p:strVal val="#ppt_x"/>
                                          </p:val>
                                        </p:tav>
                                        <p:tav tm="100000">
                                          <p:val>
                                            <p:strVal val="#ppt_x"/>
                                          </p:val>
                                        </p:tav>
                                      </p:tavLst>
                                    </p:anim>
                                    <p:anim calcmode="lin" valueType="num">
                                      <p:cBhvr>
                                        <p:cTn id="49" dur="1000" fill="hold"/>
                                        <p:tgtEl>
                                          <p:spTgt spid="4">
                                            <p:graphicEl>
                                              <a:dgm id="{9A374B00-C976-4B73-9917-05959D66226A}"/>
                                            </p:graphic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4">
                                            <p:graphicEl>
                                              <a:dgm id="{0ABE85B1-1E17-4EE4-A29E-1F206236A32A}"/>
                                            </p:graphicEl>
                                          </p:spTgt>
                                        </p:tgtEl>
                                        <p:attrNameLst>
                                          <p:attrName>style.visibility</p:attrName>
                                        </p:attrNameLst>
                                      </p:cBhvr>
                                      <p:to>
                                        <p:strVal val="visible"/>
                                      </p:to>
                                    </p:set>
                                    <p:animEffect transition="in" filter="fade">
                                      <p:cBhvr>
                                        <p:cTn id="52" dur="1000"/>
                                        <p:tgtEl>
                                          <p:spTgt spid="4">
                                            <p:graphicEl>
                                              <a:dgm id="{0ABE85B1-1E17-4EE4-A29E-1F206236A32A}"/>
                                            </p:graphicEl>
                                          </p:spTgt>
                                        </p:tgtEl>
                                      </p:cBhvr>
                                    </p:animEffect>
                                    <p:anim calcmode="lin" valueType="num">
                                      <p:cBhvr>
                                        <p:cTn id="53" dur="1000" fill="hold"/>
                                        <p:tgtEl>
                                          <p:spTgt spid="4">
                                            <p:graphicEl>
                                              <a:dgm id="{0ABE85B1-1E17-4EE4-A29E-1F206236A32A}"/>
                                            </p:graphicEl>
                                          </p:spTgt>
                                        </p:tgtEl>
                                        <p:attrNameLst>
                                          <p:attrName>ppt_x</p:attrName>
                                        </p:attrNameLst>
                                      </p:cBhvr>
                                      <p:tavLst>
                                        <p:tav tm="0">
                                          <p:val>
                                            <p:strVal val="#ppt_x"/>
                                          </p:val>
                                        </p:tav>
                                        <p:tav tm="100000">
                                          <p:val>
                                            <p:strVal val="#ppt_x"/>
                                          </p:val>
                                        </p:tav>
                                      </p:tavLst>
                                    </p:anim>
                                    <p:anim calcmode="lin" valueType="num">
                                      <p:cBhvr>
                                        <p:cTn id="54" dur="1000" fill="hold"/>
                                        <p:tgtEl>
                                          <p:spTgt spid="4">
                                            <p:graphicEl>
                                              <a:dgm id="{0ABE85B1-1E17-4EE4-A29E-1F206236A32A}"/>
                                            </p:graphicEl>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4">
                                            <p:graphicEl>
                                              <a:dgm id="{1864AF06-49DC-4944-84CA-63A6925B55CD}"/>
                                            </p:graphicEl>
                                          </p:spTgt>
                                        </p:tgtEl>
                                        <p:attrNameLst>
                                          <p:attrName>style.visibility</p:attrName>
                                        </p:attrNameLst>
                                      </p:cBhvr>
                                      <p:to>
                                        <p:strVal val="visible"/>
                                      </p:to>
                                    </p:set>
                                    <p:animEffect transition="in" filter="fade">
                                      <p:cBhvr>
                                        <p:cTn id="57" dur="1000"/>
                                        <p:tgtEl>
                                          <p:spTgt spid="4">
                                            <p:graphicEl>
                                              <a:dgm id="{1864AF06-49DC-4944-84CA-63A6925B55CD}"/>
                                            </p:graphicEl>
                                          </p:spTgt>
                                        </p:tgtEl>
                                      </p:cBhvr>
                                    </p:animEffect>
                                    <p:anim calcmode="lin" valueType="num">
                                      <p:cBhvr>
                                        <p:cTn id="58" dur="1000" fill="hold"/>
                                        <p:tgtEl>
                                          <p:spTgt spid="4">
                                            <p:graphicEl>
                                              <a:dgm id="{1864AF06-49DC-4944-84CA-63A6925B55CD}"/>
                                            </p:graphicEl>
                                          </p:spTgt>
                                        </p:tgtEl>
                                        <p:attrNameLst>
                                          <p:attrName>ppt_x</p:attrName>
                                        </p:attrNameLst>
                                      </p:cBhvr>
                                      <p:tavLst>
                                        <p:tav tm="0">
                                          <p:val>
                                            <p:strVal val="#ppt_x"/>
                                          </p:val>
                                        </p:tav>
                                        <p:tav tm="100000">
                                          <p:val>
                                            <p:strVal val="#ppt_x"/>
                                          </p:val>
                                        </p:tav>
                                      </p:tavLst>
                                    </p:anim>
                                    <p:anim calcmode="lin" valueType="num">
                                      <p:cBhvr>
                                        <p:cTn id="59" dur="1000" fill="hold"/>
                                        <p:tgtEl>
                                          <p:spTgt spid="4">
                                            <p:graphicEl>
                                              <a:dgm id="{1864AF06-49DC-4944-84CA-63A6925B55CD}"/>
                                            </p:graphicEl>
                                          </p:spTgt>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4">
                                            <p:graphicEl>
                                              <a:dgm id="{A74A5E02-1838-41AD-8B42-1D62844927F3}"/>
                                            </p:graphicEl>
                                          </p:spTgt>
                                        </p:tgtEl>
                                        <p:attrNameLst>
                                          <p:attrName>style.visibility</p:attrName>
                                        </p:attrNameLst>
                                      </p:cBhvr>
                                      <p:to>
                                        <p:strVal val="visible"/>
                                      </p:to>
                                    </p:set>
                                    <p:animEffect transition="in" filter="fade">
                                      <p:cBhvr>
                                        <p:cTn id="62" dur="1000"/>
                                        <p:tgtEl>
                                          <p:spTgt spid="4">
                                            <p:graphicEl>
                                              <a:dgm id="{A74A5E02-1838-41AD-8B42-1D62844927F3}"/>
                                            </p:graphicEl>
                                          </p:spTgt>
                                        </p:tgtEl>
                                      </p:cBhvr>
                                    </p:animEffect>
                                    <p:anim calcmode="lin" valueType="num">
                                      <p:cBhvr>
                                        <p:cTn id="63" dur="1000" fill="hold"/>
                                        <p:tgtEl>
                                          <p:spTgt spid="4">
                                            <p:graphicEl>
                                              <a:dgm id="{A74A5E02-1838-41AD-8B42-1D62844927F3}"/>
                                            </p:graphicEl>
                                          </p:spTgt>
                                        </p:tgtEl>
                                        <p:attrNameLst>
                                          <p:attrName>ppt_x</p:attrName>
                                        </p:attrNameLst>
                                      </p:cBhvr>
                                      <p:tavLst>
                                        <p:tav tm="0">
                                          <p:val>
                                            <p:strVal val="#ppt_x"/>
                                          </p:val>
                                        </p:tav>
                                        <p:tav tm="100000">
                                          <p:val>
                                            <p:strVal val="#ppt_x"/>
                                          </p:val>
                                        </p:tav>
                                      </p:tavLst>
                                    </p:anim>
                                    <p:anim calcmode="lin" valueType="num">
                                      <p:cBhvr>
                                        <p:cTn id="64" dur="1000" fill="hold"/>
                                        <p:tgtEl>
                                          <p:spTgt spid="4">
                                            <p:graphicEl>
                                              <a:dgm id="{A74A5E02-1838-41AD-8B42-1D62844927F3}"/>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4">
                                            <p:graphicEl>
                                              <a:dgm id="{178D8EB2-46A6-4628-87BD-B0DBD5C8C027}"/>
                                            </p:graphicEl>
                                          </p:spTgt>
                                        </p:tgtEl>
                                        <p:attrNameLst>
                                          <p:attrName>style.visibility</p:attrName>
                                        </p:attrNameLst>
                                      </p:cBhvr>
                                      <p:to>
                                        <p:strVal val="visible"/>
                                      </p:to>
                                    </p:set>
                                    <p:animEffect transition="in" filter="fade">
                                      <p:cBhvr>
                                        <p:cTn id="69" dur="1000"/>
                                        <p:tgtEl>
                                          <p:spTgt spid="4">
                                            <p:graphicEl>
                                              <a:dgm id="{178D8EB2-46A6-4628-87BD-B0DBD5C8C027}"/>
                                            </p:graphicEl>
                                          </p:spTgt>
                                        </p:tgtEl>
                                      </p:cBhvr>
                                    </p:animEffect>
                                    <p:anim calcmode="lin" valueType="num">
                                      <p:cBhvr>
                                        <p:cTn id="70" dur="1000" fill="hold"/>
                                        <p:tgtEl>
                                          <p:spTgt spid="4">
                                            <p:graphicEl>
                                              <a:dgm id="{178D8EB2-46A6-4628-87BD-B0DBD5C8C027}"/>
                                            </p:graphicEl>
                                          </p:spTgt>
                                        </p:tgtEl>
                                        <p:attrNameLst>
                                          <p:attrName>ppt_x</p:attrName>
                                        </p:attrNameLst>
                                      </p:cBhvr>
                                      <p:tavLst>
                                        <p:tav tm="0">
                                          <p:val>
                                            <p:strVal val="#ppt_x"/>
                                          </p:val>
                                        </p:tav>
                                        <p:tav tm="100000">
                                          <p:val>
                                            <p:strVal val="#ppt_x"/>
                                          </p:val>
                                        </p:tav>
                                      </p:tavLst>
                                    </p:anim>
                                    <p:anim calcmode="lin" valueType="num">
                                      <p:cBhvr>
                                        <p:cTn id="71" dur="1000" fill="hold"/>
                                        <p:tgtEl>
                                          <p:spTgt spid="4">
                                            <p:graphicEl>
                                              <a:dgm id="{178D8EB2-46A6-4628-87BD-B0DBD5C8C027}"/>
                                            </p:graphic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4">
                                            <p:graphicEl>
                                              <a:dgm id="{0F5394C7-B1EE-46DF-9673-B7C5AAF654AB}"/>
                                            </p:graphicEl>
                                          </p:spTgt>
                                        </p:tgtEl>
                                        <p:attrNameLst>
                                          <p:attrName>style.visibility</p:attrName>
                                        </p:attrNameLst>
                                      </p:cBhvr>
                                      <p:to>
                                        <p:strVal val="visible"/>
                                      </p:to>
                                    </p:set>
                                    <p:animEffect transition="in" filter="fade">
                                      <p:cBhvr>
                                        <p:cTn id="74" dur="1000"/>
                                        <p:tgtEl>
                                          <p:spTgt spid="4">
                                            <p:graphicEl>
                                              <a:dgm id="{0F5394C7-B1EE-46DF-9673-B7C5AAF654AB}"/>
                                            </p:graphicEl>
                                          </p:spTgt>
                                        </p:tgtEl>
                                      </p:cBhvr>
                                    </p:animEffect>
                                    <p:anim calcmode="lin" valueType="num">
                                      <p:cBhvr>
                                        <p:cTn id="75" dur="1000" fill="hold"/>
                                        <p:tgtEl>
                                          <p:spTgt spid="4">
                                            <p:graphicEl>
                                              <a:dgm id="{0F5394C7-B1EE-46DF-9673-B7C5AAF654AB}"/>
                                            </p:graphicEl>
                                          </p:spTgt>
                                        </p:tgtEl>
                                        <p:attrNameLst>
                                          <p:attrName>ppt_x</p:attrName>
                                        </p:attrNameLst>
                                      </p:cBhvr>
                                      <p:tavLst>
                                        <p:tav tm="0">
                                          <p:val>
                                            <p:strVal val="#ppt_x"/>
                                          </p:val>
                                        </p:tav>
                                        <p:tav tm="100000">
                                          <p:val>
                                            <p:strVal val="#ppt_x"/>
                                          </p:val>
                                        </p:tav>
                                      </p:tavLst>
                                    </p:anim>
                                    <p:anim calcmode="lin" valueType="num">
                                      <p:cBhvr>
                                        <p:cTn id="76" dur="1000" fill="hold"/>
                                        <p:tgtEl>
                                          <p:spTgt spid="4">
                                            <p:graphicEl>
                                              <a:dgm id="{0F5394C7-B1EE-46DF-9673-B7C5AAF654AB}"/>
                                            </p:graphicEl>
                                          </p:spTgt>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4">
                                            <p:graphicEl>
                                              <a:dgm id="{32863844-33A1-48B0-9959-E853EA4D8F21}"/>
                                            </p:graphicEl>
                                          </p:spTgt>
                                        </p:tgtEl>
                                        <p:attrNameLst>
                                          <p:attrName>style.visibility</p:attrName>
                                        </p:attrNameLst>
                                      </p:cBhvr>
                                      <p:to>
                                        <p:strVal val="visible"/>
                                      </p:to>
                                    </p:set>
                                    <p:animEffect transition="in" filter="fade">
                                      <p:cBhvr>
                                        <p:cTn id="79" dur="1000"/>
                                        <p:tgtEl>
                                          <p:spTgt spid="4">
                                            <p:graphicEl>
                                              <a:dgm id="{32863844-33A1-48B0-9959-E853EA4D8F21}"/>
                                            </p:graphicEl>
                                          </p:spTgt>
                                        </p:tgtEl>
                                      </p:cBhvr>
                                    </p:animEffect>
                                    <p:anim calcmode="lin" valueType="num">
                                      <p:cBhvr>
                                        <p:cTn id="80" dur="1000" fill="hold"/>
                                        <p:tgtEl>
                                          <p:spTgt spid="4">
                                            <p:graphicEl>
                                              <a:dgm id="{32863844-33A1-48B0-9959-E853EA4D8F21}"/>
                                            </p:graphicEl>
                                          </p:spTgt>
                                        </p:tgtEl>
                                        <p:attrNameLst>
                                          <p:attrName>ppt_x</p:attrName>
                                        </p:attrNameLst>
                                      </p:cBhvr>
                                      <p:tavLst>
                                        <p:tav tm="0">
                                          <p:val>
                                            <p:strVal val="#ppt_x"/>
                                          </p:val>
                                        </p:tav>
                                        <p:tav tm="100000">
                                          <p:val>
                                            <p:strVal val="#ppt_x"/>
                                          </p:val>
                                        </p:tav>
                                      </p:tavLst>
                                    </p:anim>
                                    <p:anim calcmode="lin" valueType="num">
                                      <p:cBhvr>
                                        <p:cTn id="81" dur="1000" fill="hold"/>
                                        <p:tgtEl>
                                          <p:spTgt spid="4">
                                            <p:graphicEl>
                                              <a:dgm id="{32863844-33A1-48B0-9959-E853EA4D8F21}"/>
                                            </p:graphicEl>
                                          </p:spTgt>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
                                            <p:graphicEl>
                                              <a:dgm id="{58B28143-DBA9-4B13-A933-B13D2C82B895}"/>
                                            </p:graphicEl>
                                          </p:spTgt>
                                        </p:tgtEl>
                                        <p:attrNameLst>
                                          <p:attrName>style.visibility</p:attrName>
                                        </p:attrNameLst>
                                      </p:cBhvr>
                                      <p:to>
                                        <p:strVal val="visible"/>
                                      </p:to>
                                    </p:set>
                                    <p:animEffect transition="in" filter="fade">
                                      <p:cBhvr>
                                        <p:cTn id="84" dur="1000"/>
                                        <p:tgtEl>
                                          <p:spTgt spid="4">
                                            <p:graphicEl>
                                              <a:dgm id="{58B28143-DBA9-4B13-A933-B13D2C82B895}"/>
                                            </p:graphicEl>
                                          </p:spTgt>
                                        </p:tgtEl>
                                      </p:cBhvr>
                                    </p:animEffect>
                                    <p:anim calcmode="lin" valueType="num">
                                      <p:cBhvr>
                                        <p:cTn id="85" dur="1000" fill="hold"/>
                                        <p:tgtEl>
                                          <p:spTgt spid="4">
                                            <p:graphicEl>
                                              <a:dgm id="{58B28143-DBA9-4B13-A933-B13D2C82B895}"/>
                                            </p:graphicEl>
                                          </p:spTgt>
                                        </p:tgtEl>
                                        <p:attrNameLst>
                                          <p:attrName>ppt_x</p:attrName>
                                        </p:attrNameLst>
                                      </p:cBhvr>
                                      <p:tavLst>
                                        <p:tav tm="0">
                                          <p:val>
                                            <p:strVal val="#ppt_x"/>
                                          </p:val>
                                        </p:tav>
                                        <p:tav tm="100000">
                                          <p:val>
                                            <p:strVal val="#ppt_x"/>
                                          </p:val>
                                        </p:tav>
                                      </p:tavLst>
                                    </p:anim>
                                    <p:anim calcmode="lin" valueType="num">
                                      <p:cBhvr>
                                        <p:cTn id="86" dur="1000" fill="hold"/>
                                        <p:tgtEl>
                                          <p:spTgt spid="4">
                                            <p:graphicEl>
                                              <a:dgm id="{58B28143-DBA9-4B13-A933-B13D2C82B895}"/>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4">
                                            <p:graphicEl>
                                              <a:dgm id="{A12A9291-FDE1-4B37-853E-6BA75BA9CEB0}"/>
                                            </p:graphicEl>
                                          </p:spTgt>
                                        </p:tgtEl>
                                        <p:attrNameLst>
                                          <p:attrName>style.visibility</p:attrName>
                                        </p:attrNameLst>
                                      </p:cBhvr>
                                      <p:to>
                                        <p:strVal val="visible"/>
                                      </p:to>
                                    </p:set>
                                    <p:animEffect transition="in" filter="fade">
                                      <p:cBhvr>
                                        <p:cTn id="91" dur="1000"/>
                                        <p:tgtEl>
                                          <p:spTgt spid="4">
                                            <p:graphicEl>
                                              <a:dgm id="{A12A9291-FDE1-4B37-853E-6BA75BA9CEB0}"/>
                                            </p:graphicEl>
                                          </p:spTgt>
                                        </p:tgtEl>
                                      </p:cBhvr>
                                    </p:animEffect>
                                    <p:anim calcmode="lin" valueType="num">
                                      <p:cBhvr>
                                        <p:cTn id="92" dur="1000" fill="hold"/>
                                        <p:tgtEl>
                                          <p:spTgt spid="4">
                                            <p:graphicEl>
                                              <a:dgm id="{A12A9291-FDE1-4B37-853E-6BA75BA9CEB0}"/>
                                            </p:graphicEl>
                                          </p:spTgt>
                                        </p:tgtEl>
                                        <p:attrNameLst>
                                          <p:attrName>ppt_x</p:attrName>
                                        </p:attrNameLst>
                                      </p:cBhvr>
                                      <p:tavLst>
                                        <p:tav tm="0">
                                          <p:val>
                                            <p:strVal val="#ppt_x"/>
                                          </p:val>
                                        </p:tav>
                                        <p:tav tm="100000">
                                          <p:val>
                                            <p:strVal val="#ppt_x"/>
                                          </p:val>
                                        </p:tav>
                                      </p:tavLst>
                                    </p:anim>
                                    <p:anim calcmode="lin" valueType="num">
                                      <p:cBhvr>
                                        <p:cTn id="93" dur="1000" fill="hold"/>
                                        <p:tgtEl>
                                          <p:spTgt spid="4">
                                            <p:graphicEl>
                                              <a:dgm id="{A12A9291-FDE1-4B37-853E-6BA75BA9CEB0}"/>
                                            </p:graphicEl>
                                          </p:spTgt>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4">
                                            <p:graphicEl>
                                              <a:dgm id="{6FB48521-68C6-488A-B7BA-0FC00EAED5E6}"/>
                                            </p:graphicEl>
                                          </p:spTgt>
                                        </p:tgtEl>
                                        <p:attrNameLst>
                                          <p:attrName>style.visibility</p:attrName>
                                        </p:attrNameLst>
                                      </p:cBhvr>
                                      <p:to>
                                        <p:strVal val="visible"/>
                                      </p:to>
                                    </p:set>
                                    <p:animEffect transition="in" filter="fade">
                                      <p:cBhvr>
                                        <p:cTn id="96" dur="1000"/>
                                        <p:tgtEl>
                                          <p:spTgt spid="4">
                                            <p:graphicEl>
                                              <a:dgm id="{6FB48521-68C6-488A-B7BA-0FC00EAED5E6}"/>
                                            </p:graphicEl>
                                          </p:spTgt>
                                        </p:tgtEl>
                                      </p:cBhvr>
                                    </p:animEffect>
                                    <p:anim calcmode="lin" valueType="num">
                                      <p:cBhvr>
                                        <p:cTn id="97" dur="1000" fill="hold"/>
                                        <p:tgtEl>
                                          <p:spTgt spid="4">
                                            <p:graphicEl>
                                              <a:dgm id="{6FB48521-68C6-488A-B7BA-0FC00EAED5E6}"/>
                                            </p:graphicEl>
                                          </p:spTgt>
                                        </p:tgtEl>
                                        <p:attrNameLst>
                                          <p:attrName>ppt_x</p:attrName>
                                        </p:attrNameLst>
                                      </p:cBhvr>
                                      <p:tavLst>
                                        <p:tav tm="0">
                                          <p:val>
                                            <p:strVal val="#ppt_x"/>
                                          </p:val>
                                        </p:tav>
                                        <p:tav tm="100000">
                                          <p:val>
                                            <p:strVal val="#ppt_x"/>
                                          </p:val>
                                        </p:tav>
                                      </p:tavLst>
                                    </p:anim>
                                    <p:anim calcmode="lin" valueType="num">
                                      <p:cBhvr>
                                        <p:cTn id="98" dur="1000" fill="hold"/>
                                        <p:tgtEl>
                                          <p:spTgt spid="4">
                                            <p:graphicEl>
                                              <a:dgm id="{6FB48521-68C6-488A-B7BA-0FC00EAED5E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F57D5C5-6981-1949-03C0-8AF47CAF5D1B}"/>
              </a:ext>
            </a:extLst>
          </p:cNvPr>
          <p:cNvGraphicFramePr/>
          <p:nvPr>
            <p:extLst>
              <p:ext uri="{D42A27DB-BD31-4B8C-83A1-F6EECF244321}">
                <p14:modId xmlns:p14="http://schemas.microsoft.com/office/powerpoint/2010/main" val="417727785"/>
              </p:ext>
            </p:extLst>
          </p:nvPr>
        </p:nvGraphicFramePr>
        <p:xfrm>
          <a:off x="1102936" y="1093509"/>
          <a:ext cx="10407192" cy="5194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A021EF4-20D8-46F5-E32B-4105CBB311B4}"/>
              </a:ext>
            </a:extLst>
          </p:cNvPr>
          <p:cNvSpPr txBox="1"/>
          <p:nvPr/>
        </p:nvSpPr>
        <p:spPr>
          <a:xfrm>
            <a:off x="2084894" y="570322"/>
            <a:ext cx="8022211" cy="584775"/>
          </a:xfrm>
          <a:prstGeom prst="rect">
            <a:avLst/>
          </a:prstGeom>
          <a:noFill/>
        </p:spPr>
        <p:txBody>
          <a:bodyPr wrap="square" rtlCol="0">
            <a:spAutoFit/>
          </a:bodyPr>
          <a:lstStyle/>
          <a:p>
            <a:pPr algn="ctr"/>
            <a:r>
              <a:rPr lang="en-US" sz="3200" b="1" i="1" dirty="0" err="1">
                <a:solidFill>
                  <a:schemeClr val="bg1"/>
                </a:solidFill>
                <a:latin typeface="Bahnschrift Light SemiCondensed" panose="020B0502040204020203" pitchFamily="34" charset="0"/>
              </a:rPr>
              <a:t>Methodolgy</a:t>
            </a:r>
            <a:r>
              <a:rPr lang="en-US" sz="3200" b="1" i="1" dirty="0">
                <a:solidFill>
                  <a:schemeClr val="bg1"/>
                </a:solidFill>
                <a:latin typeface="Bahnschrift Light SemiCondensed" panose="020B0502040204020203" pitchFamily="34" charset="0"/>
              </a:rPr>
              <a:t> of the project</a:t>
            </a:r>
            <a:endParaRPr lang="en-IN" sz="3200" b="1" i="1"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22727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D6B8A79C-74A2-41CD-A08F-185195A13253}"/>
                                            </p:graphicEl>
                                          </p:spTgt>
                                        </p:tgtEl>
                                        <p:attrNameLst>
                                          <p:attrName>style.visibility</p:attrName>
                                        </p:attrNameLst>
                                      </p:cBhvr>
                                      <p:to>
                                        <p:strVal val="visible"/>
                                      </p:to>
                                    </p:set>
                                    <p:anim calcmode="lin" valueType="num">
                                      <p:cBhvr>
                                        <p:cTn id="7" dur="10" fill="hold"/>
                                        <p:tgtEl>
                                          <p:spTgt spid="4">
                                            <p:graphicEl>
                                              <a:dgm id="{D6B8A79C-74A2-41CD-A08F-185195A13253}"/>
                                            </p:graphicEl>
                                          </p:spTgt>
                                        </p:tgtEl>
                                        <p:attrNameLst>
                                          <p:attrName>ppt_w</p:attrName>
                                        </p:attrNameLst>
                                      </p:cBhvr>
                                      <p:tavLst>
                                        <p:tav tm="0">
                                          <p:val>
                                            <p:fltVal val="0"/>
                                          </p:val>
                                        </p:tav>
                                        <p:tav tm="100000">
                                          <p:val>
                                            <p:strVal val="#ppt_w"/>
                                          </p:val>
                                        </p:tav>
                                      </p:tavLst>
                                    </p:anim>
                                    <p:anim calcmode="lin" valueType="num">
                                      <p:cBhvr>
                                        <p:cTn id="8" dur="10" fill="hold"/>
                                        <p:tgtEl>
                                          <p:spTgt spid="4">
                                            <p:graphicEl>
                                              <a:dgm id="{D6B8A79C-74A2-41CD-A08F-185195A13253}"/>
                                            </p:graphicEl>
                                          </p:spTgt>
                                        </p:tgtEl>
                                        <p:attrNameLst>
                                          <p:attrName>ppt_h</p:attrName>
                                        </p:attrNameLst>
                                      </p:cBhvr>
                                      <p:tavLst>
                                        <p:tav tm="0">
                                          <p:val>
                                            <p:fltVal val="0"/>
                                          </p:val>
                                        </p:tav>
                                        <p:tav tm="100000">
                                          <p:val>
                                            <p:strVal val="#ppt_h"/>
                                          </p:val>
                                        </p:tav>
                                      </p:tavLst>
                                    </p:anim>
                                    <p:animEffect transition="in" filter="fade">
                                      <p:cBhvr>
                                        <p:cTn id="9" dur="10"/>
                                        <p:tgtEl>
                                          <p:spTgt spid="4">
                                            <p:graphicEl>
                                              <a:dgm id="{D6B8A79C-74A2-41CD-A08F-185195A1325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5A63AA9E-6B3D-40D6-B547-562C88F75CD0}"/>
                                            </p:graphicEl>
                                          </p:spTgt>
                                        </p:tgtEl>
                                        <p:attrNameLst>
                                          <p:attrName>style.visibility</p:attrName>
                                        </p:attrNameLst>
                                      </p:cBhvr>
                                      <p:to>
                                        <p:strVal val="visible"/>
                                      </p:to>
                                    </p:set>
                                    <p:anim calcmode="lin" valueType="num">
                                      <p:cBhvr>
                                        <p:cTn id="14" dur="10" fill="hold"/>
                                        <p:tgtEl>
                                          <p:spTgt spid="4">
                                            <p:graphicEl>
                                              <a:dgm id="{5A63AA9E-6B3D-40D6-B547-562C88F75CD0}"/>
                                            </p:graphicEl>
                                          </p:spTgt>
                                        </p:tgtEl>
                                        <p:attrNameLst>
                                          <p:attrName>ppt_w</p:attrName>
                                        </p:attrNameLst>
                                      </p:cBhvr>
                                      <p:tavLst>
                                        <p:tav tm="0">
                                          <p:val>
                                            <p:fltVal val="0"/>
                                          </p:val>
                                        </p:tav>
                                        <p:tav tm="100000">
                                          <p:val>
                                            <p:strVal val="#ppt_w"/>
                                          </p:val>
                                        </p:tav>
                                      </p:tavLst>
                                    </p:anim>
                                    <p:anim calcmode="lin" valueType="num">
                                      <p:cBhvr>
                                        <p:cTn id="15" dur="10" fill="hold"/>
                                        <p:tgtEl>
                                          <p:spTgt spid="4">
                                            <p:graphicEl>
                                              <a:dgm id="{5A63AA9E-6B3D-40D6-B547-562C88F75CD0}"/>
                                            </p:graphicEl>
                                          </p:spTgt>
                                        </p:tgtEl>
                                        <p:attrNameLst>
                                          <p:attrName>ppt_h</p:attrName>
                                        </p:attrNameLst>
                                      </p:cBhvr>
                                      <p:tavLst>
                                        <p:tav tm="0">
                                          <p:val>
                                            <p:fltVal val="0"/>
                                          </p:val>
                                        </p:tav>
                                        <p:tav tm="100000">
                                          <p:val>
                                            <p:strVal val="#ppt_h"/>
                                          </p:val>
                                        </p:tav>
                                      </p:tavLst>
                                    </p:anim>
                                    <p:animEffect transition="in" filter="fade">
                                      <p:cBhvr>
                                        <p:cTn id="16" dur="10"/>
                                        <p:tgtEl>
                                          <p:spTgt spid="4">
                                            <p:graphicEl>
                                              <a:dgm id="{5A63AA9E-6B3D-40D6-B547-562C88F75CD0}"/>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graphicEl>
                                              <a:dgm id="{56236352-F269-4B7F-B32F-4C12822B9A0F}"/>
                                            </p:graphicEl>
                                          </p:spTgt>
                                        </p:tgtEl>
                                        <p:attrNameLst>
                                          <p:attrName>style.visibility</p:attrName>
                                        </p:attrNameLst>
                                      </p:cBhvr>
                                      <p:to>
                                        <p:strVal val="visible"/>
                                      </p:to>
                                    </p:set>
                                    <p:anim calcmode="lin" valueType="num">
                                      <p:cBhvr>
                                        <p:cTn id="21" dur="10" fill="hold"/>
                                        <p:tgtEl>
                                          <p:spTgt spid="4">
                                            <p:graphicEl>
                                              <a:dgm id="{56236352-F269-4B7F-B32F-4C12822B9A0F}"/>
                                            </p:graphicEl>
                                          </p:spTgt>
                                        </p:tgtEl>
                                        <p:attrNameLst>
                                          <p:attrName>ppt_w</p:attrName>
                                        </p:attrNameLst>
                                      </p:cBhvr>
                                      <p:tavLst>
                                        <p:tav tm="0">
                                          <p:val>
                                            <p:fltVal val="0"/>
                                          </p:val>
                                        </p:tav>
                                        <p:tav tm="100000">
                                          <p:val>
                                            <p:strVal val="#ppt_w"/>
                                          </p:val>
                                        </p:tav>
                                      </p:tavLst>
                                    </p:anim>
                                    <p:anim calcmode="lin" valueType="num">
                                      <p:cBhvr>
                                        <p:cTn id="22" dur="10" fill="hold"/>
                                        <p:tgtEl>
                                          <p:spTgt spid="4">
                                            <p:graphicEl>
                                              <a:dgm id="{56236352-F269-4B7F-B32F-4C12822B9A0F}"/>
                                            </p:graphicEl>
                                          </p:spTgt>
                                        </p:tgtEl>
                                        <p:attrNameLst>
                                          <p:attrName>ppt_h</p:attrName>
                                        </p:attrNameLst>
                                      </p:cBhvr>
                                      <p:tavLst>
                                        <p:tav tm="0">
                                          <p:val>
                                            <p:fltVal val="0"/>
                                          </p:val>
                                        </p:tav>
                                        <p:tav tm="100000">
                                          <p:val>
                                            <p:strVal val="#ppt_h"/>
                                          </p:val>
                                        </p:tav>
                                      </p:tavLst>
                                    </p:anim>
                                    <p:animEffect transition="in" filter="fade">
                                      <p:cBhvr>
                                        <p:cTn id="23" dur="10"/>
                                        <p:tgtEl>
                                          <p:spTgt spid="4">
                                            <p:graphicEl>
                                              <a:dgm id="{56236352-F269-4B7F-B32F-4C12822B9A0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graphicEl>
                                              <a:dgm id="{235FB39C-BE1A-4535-85BC-186188D4AD10}"/>
                                            </p:graphicEl>
                                          </p:spTgt>
                                        </p:tgtEl>
                                        <p:attrNameLst>
                                          <p:attrName>style.visibility</p:attrName>
                                        </p:attrNameLst>
                                      </p:cBhvr>
                                      <p:to>
                                        <p:strVal val="visible"/>
                                      </p:to>
                                    </p:set>
                                    <p:anim calcmode="lin" valueType="num">
                                      <p:cBhvr>
                                        <p:cTn id="28" dur="10" fill="hold"/>
                                        <p:tgtEl>
                                          <p:spTgt spid="4">
                                            <p:graphicEl>
                                              <a:dgm id="{235FB39C-BE1A-4535-85BC-186188D4AD10}"/>
                                            </p:graphicEl>
                                          </p:spTgt>
                                        </p:tgtEl>
                                        <p:attrNameLst>
                                          <p:attrName>ppt_w</p:attrName>
                                        </p:attrNameLst>
                                      </p:cBhvr>
                                      <p:tavLst>
                                        <p:tav tm="0">
                                          <p:val>
                                            <p:fltVal val="0"/>
                                          </p:val>
                                        </p:tav>
                                        <p:tav tm="100000">
                                          <p:val>
                                            <p:strVal val="#ppt_w"/>
                                          </p:val>
                                        </p:tav>
                                      </p:tavLst>
                                    </p:anim>
                                    <p:anim calcmode="lin" valueType="num">
                                      <p:cBhvr>
                                        <p:cTn id="29" dur="10" fill="hold"/>
                                        <p:tgtEl>
                                          <p:spTgt spid="4">
                                            <p:graphicEl>
                                              <a:dgm id="{235FB39C-BE1A-4535-85BC-186188D4AD10}"/>
                                            </p:graphicEl>
                                          </p:spTgt>
                                        </p:tgtEl>
                                        <p:attrNameLst>
                                          <p:attrName>ppt_h</p:attrName>
                                        </p:attrNameLst>
                                      </p:cBhvr>
                                      <p:tavLst>
                                        <p:tav tm="0">
                                          <p:val>
                                            <p:fltVal val="0"/>
                                          </p:val>
                                        </p:tav>
                                        <p:tav tm="100000">
                                          <p:val>
                                            <p:strVal val="#ppt_h"/>
                                          </p:val>
                                        </p:tav>
                                      </p:tavLst>
                                    </p:anim>
                                    <p:animEffect transition="in" filter="fade">
                                      <p:cBhvr>
                                        <p:cTn id="30" dur="10"/>
                                        <p:tgtEl>
                                          <p:spTgt spid="4">
                                            <p:graphicEl>
                                              <a:dgm id="{235FB39C-BE1A-4535-85BC-186188D4AD10}"/>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graphicEl>
                                              <a:dgm id="{0F56C064-13B6-48E1-92FF-F7364B43978B}"/>
                                            </p:graphicEl>
                                          </p:spTgt>
                                        </p:tgtEl>
                                        <p:attrNameLst>
                                          <p:attrName>style.visibility</p:attrName>
                                        </p:attrNameLst>
                                      </p:cBhvr>
                                      <p:to>
                                        <p:strVal val="visible"/>
                                      </p:to>
                                    </p:set>
                                    <p:anim calcmode="lin" valueType="num">
                                      <p:cBhvr>
                                        <p:cTn id="35" dur="10" fill="hold"/>
                                        <p:tgtEl>
                                          <p:spTgt spid="4">
                                            <p:graphicEl>
                                              <a:dgm id="{0F56C064-13B6-48E1-92FF-F7364B43978B}"/>
                                            </p:graphicEl>
                                          </p:spTgt>
                                        </p:tgtEl>
                                        <p:attrNameLst>
                                          <p:attrName>ppt_w</p:attrName>
                                        </p:attrNameLst>
                                      </p:cBhvr>
                                      <p:tavLst>
                                        <p:tav tm="0">
                                          <p:val>
                                            <p:fltVal val="0"/>
                                          </p:val>
                                        </p:tav>
                                        <p:tav tm="100000">
                                          <p:val>
                                            <p:strVal val="#ppt_w"/>
                                          </p:val>
                                        </p:tav>
                                      </p:tavLst>
                                    </p:anim>
                                    <p:anim calcmode="lin" valueType="num">
                                      <p:cBhvr>
                                        <p:cTn id="36" dur="10" fill="hold"/>
                                        <p:tgtEl>
                                          <p:spTgt spid="4">
                                            <p:graphicEl>
                                              <a:dgm id="{0F56C064-13B6-48E1-92FF-F7364B43978B}"/>
                                            </p:graphicEl>
                                          </p:spTgt>
                                        </p:tgtEl>
                                        <p:attrNameLst>
                                          <p:attrName>ppt_h</p:attrName>
                                        </p:attrNameLst>
                                      </p:cBhvr>
                                      <p:tavLst>
                                        <p:tav tm="0">
                                          <p:val>
                                            <p:fltVal val="0"/>
                                          </p:val>
                                        </p:tav>
                                        <p:tav tm="100000">
                                          <p:val>
                                            <p:strVal val="#ppt_h"/>
                                          </p:val>
                                        </p:tav>
                                      </p:tavLst>
                                    </p:anim>
                                    <p:animEffect transition="in" filter="fade">
                                      <p:cBhvr>
                                        <p:cTn id="37" dur="10"/>
                                        <p:tgtEl>
                                          <p:spTgt spid="4">
                                            <p:graphicEl>
                                              <a:dgm id="{0F56C064-13B6-48E1-92FF-F7364B439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graphicEl>
                                              <a:dgm id="{CC854B13-CED7-4F1E-956C-A7D130A77DA7}"/>
                                            </p:graphicEl>
                                          </p:spTgt>
                                        </p:tgtEl>
                                        <p:attrNameLst>
                                          <p:attrName>style.visibility</p:attrName>
                                        </p:attrNameLst>
                                      </p:cBhvr>
                                      <p:to>
                                        <p:strVal val="visible"/>
                                      </p:to>
                                    </p:set>
                                    <p:anim calcmode="lin" valueType="num">
                                      <p:cBhvr>
                                        <p:cTn id="42" dur="10" fill="hold"/>
                                        <p:tgtEl>
                                          <p:spTgt spid="4">
                                            <p:graphicEl>
                                              <a:dgm id="{CC854B13-CED7-4F1E-956C-A7D130A77DA7}"/>
                                            </p:graphicEl>
                                          </p:spTgt>
                                        </p:tgtEl>
                                        <p:attrNameLst>
                                          <p:attrName>ppt_w</p:attrName>
                                        </p:attrNameLst>
                                      </p:cBhvr>
                                      <p:tavLst>
                                        <p:tav tm="0">
                                          <p:val>
                                            <p:fltVal val="0"/>
                                          </p:val>
                                        </p:tav>
                                        <p:tav tm="100000">
                                          <p:val>
                                            <p:strVal val="#ppt_w"/>
                                          </p:val>
                                        </p:tav>
                                      </p:tavLst>
                                    </p:anim>
                                    <p:anim calcmode="lin" valueType="num">
                                      <p:cBhvr>
                                        <p:cTn id="43" dur="10" fill="hold"/>
                                        <p:tgtEl>
                                          <p:spTgt spid="4">
                                            <p:graphicEl>
                                              <a:dgm id="{CC854B13-CED7-4F1E-956C-A7D130A77DA7}"/>
                                            </p:graphicEl>
                                          </p:spTgt>
                                        </p:tgtEl>
                                        <p:attrNameLst>
                                          <p:attrName>ppt_h</p:attrName>
                                        </p:attrNameLst>
                                      </p:cBhvr>
                                      <p:tavLst>
                                        <p:tav tm="0">
                                          <p:val>
                                            <p:fltVal val="0"/>
                                          </p:val>
                                        </p:tav>
                                        <p:tav tm="100000">
                                          <p:val>
                                            <p:strVal val="#ppt_h"/>
                                          </p:val>
                                        </p:tav>
                                      </p:tavLst>
                                    </p:anim>
                                    <p:animEffect transition="in" filter="fade">
                                      <p:cBhvr>
                                        <p:cTn id="44" dur="10"/>
                                        <p:tgtEl>
                                          <p:spTgt spid="4">
                                            <p:graphicEl>
                                              <a:dgm id="{CC854B13-CED7-4F1E-956C-A7D130A77DA7}"/>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graphicEl>
                                              <a:dgm id="{27628876-2DDD-402E-BBBD-D9D583216F47}"/>
                                            </p:graphicEl>
                                          </p:spTgt>
                                        </p:tgtEl>
                                        <p:attrNameLst>
                                          <p:attrName>style.visibility</p:attrName>
                                        </p:attrNameLst>
                                      </p:cBhvr>
                                      <p:to>
                                        <p:strVal val="visible"/>
                                      </p:to>
                                    </p:set>
                                    <p:anim calcmode="lin" valueType="num">
                                      <p:cBhvr>
                                        <p:cTn id="49" dur="10" fill="hold"/>
                                        <p:tgtEl>
                                          <p:spTgt spid="4">
                                            <p:graphicEl>
                                              <a:dgm id="{27628876-2DDD-402E-BBBD-D9D583216F47}"/>
                                            </p:graphicEl>
                                          </p:spTgt>
                                        </p:tgtEl>
                                        <p:attrNameLst>
                                          <p:attrName>ppt_w</p:attrName>
                                        </p:attrNameLst>
                                      </p:cBhvr>
                                      <p:tavLst>
                                        <p:tav tm="0">
                                          <p:val>
                                            <p:fltVal val="0"/>
                                          </p:val>
                                        </p:tav>
                                        <p:tav tm="100000">
                                          <p:val>
                                            <p:strVal val="#ppt_w"/>
                                          </p:val>
                                        </p:tav>
                                      </p:tavLst>
                                    </p:anim>
                                    <p:anim calcmode="lin" valueType="num">
                                      <p:cBhvr>
                                        <p:cTn id="50" dur="10" fill="hold"/>
                                        <p:tgtEl>
                                          <p:spTgt spid="4">
                                            <p:graphicEl>
                                              <a:dgm id="{27628876-2DDD-402E-BBBD-D9D583216F47}"/>
                                            </p:graphicEl>
                                          </p:spTgt>
                                        </p:tgtEl>
                                        <p:attrNameLst>
                                          <p:attrName>ppt_h</p:attrName>
                                        </p:attrNameLst>
                                      </p:cBhvr>
                                      <p:tavLst>
                                        <p:tav tm="0">
                                          <p:val>
                                            <p:fltVal val="0"/>
                                          </p:val>
                                        </p:tav>
                                        <p:tav tm="100000">
                                          <p:val>
                                            <p:strVal val="#ppt_h"/>
                                          </p:val>
                                        </p:tav>
                                      </p:tavLst>
                                    </p:anim>
                                    <p:animEffect transition="in" filter="fade">
                                      <p:cBhvr>
                                        <p:cTn id="51" dur="10"/>
                                        <p:tgtEl>
                                          <p:spTgt spid="4">
                                            <p:graphicEl>
                                              <a:dgm id="{27628876-2DDD-402E-BBBD-D9D583216F4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graphicEl>
                                              <a:dgm id="{C8E1B04A-5110-441C-A45B-26D1B9E0444C}"/>
                                            </p:graphicEl>
                                          </p:spTgt>
                                        </p:tgtEl>
                                        <p:attrNameLst>
                                          <p:attrName>style.visibility</p:attrName>
                                        </p:attrNameLst>
                                      </p:cBhvr>
                                      <p:to>
                                        <p:strVal val="visible"/>
                                      </p:to>
                                    </p:set>
                                    <p:anim calcmode="lin" valueType="num">
                                      <p:cBhvr>
                                        <p:cTn id="56" dur="10" fill="hold"/>
                                        <p:tgtEl>
                                          <p:spTgt spid="4">
                                            <p:graphicEl>
                                              <a:dgm id="{C8E1B04A-5110-441C-A45B-26D1B9E0444C}"/>
                                            </p:graphicEl>
                                          </p:spTgt>
                                        </p:tgtEl>
                                        <p:attrNameLst>
                                          <p:attrName>ppt_w</p:attrName>
                                        </p:attrNameLst>
                                      </p:cBhvr>
                                      <p:tavLst>
                                        <p:tav tm="0">
                                          <p:val>
                                            <p:fltVal val="0"/>
                                          </p:val>
                                        </p:tav>
                                        <p:tav tm="100000">
                                          <p:val>
                                            <p:strVal val="#ppt_w"/>
                                          </p:val>
                                        </p:tav>
                                      </p:tavLst>
                                    </p:anim>
                                    <p:anim calcmode="lin" valueType="num">
                                      <p:cBhvr>
                                        <p:cTn id="57" dur="10" fill="hold"/>
                                        <p:tgtEl>
                                          <p:spTgt spid="4">
                                            <p:graphicEl>
                                              <a:dgm id="{C8E1B04A-5110-441C-A45B-26D1B9E0444C}"/>
                                            </p:graphicEl>
                                          </p:spTgt>
                                        </p:tgtEl>
                                        <p:attrNameLst>
                                          <p:attrName>ppt_h</p:attrName>
                                        </p:attrNameLst>
                                      </p:cBhvr>
                                      <p:tavLst>
                                        <p:tav tm="0">
                                          <p:val>
                                            <p:fltVal val="0"/>
                                          </p:val>
                                        </p:tav>
                                        <p:tav tm="100000">
                                          <p:val>
                                            <p:strVal val="#ppt_h"/>
                                          </p:val>
                                        </p:tav>
                                      </p:tavLst>
                                    </p:anim>
                                    <p:animEffect transition="in" filter="fade">
                                      <p:cBhvr>
                                        <p:cTn id="58" dur="10"/>
                                        <p:tgtEl>
                                          <p:spTgt spid="4">
                                            <p:graphicEl>
                                              <a:dgm id="{C8E1B04A-5110-441C-A45B-26D1B9E0444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graphicEl>
                                              <a:dgm id="{F676FE7B-E7B5-4F5B-9F70-AC41D2FC9EE5}"/>
                                            </p:graphicEl>
                                          </p:spTgt>
                                        </p:tgtEl>
                                        <p:attrNameLst>
                                          <p:attrName>style.visibility</p:attrName>
                                        </p:attrNameLst>
                                      </p:cBhvr>
                                      <p:to>
                                        <p:strVal val="visible"/>
                                      </p:to>
                                    </p:set>
                                    <p:anim calcmode="lin" valueType="num">
                                      <p:cBhvr>
                                        <p:cTn id="63" dur="10" fill="hold"/>
                                        <p:tgtEl>
                                          <p:spTgt spid="4">
                                            <p:graphicEl>
                                              <a:dgm id="{F676FE7B-E7B5-4F5B-9F70-AC41D2FC9EE5}"/>
                                            </p:graphicEl>
                                          </p:spTgt>
                                        </p:tgtEl>
                                        <p:attrNameLst>
                                          <p:attrName>ppt_w</p:attrName>
                                        </p:attrNameLst>
                                      </p:cBhvr>
                                      <p:tavLst>
                                        <p:tav tm="0">
                                          <p:val>
                                            <p:fltVal val="0"/>
                                          </p:val>
                                        </p:tav>
                                        <p:tav tm="100000">
                                          <p:val>
                                            <p:strVal val="#ppt_w"/>
                                          </p:val>
                                        </p:tav>
                                      </p:tavLst>
                                    </p:anim>
                                    <p:anim calcmode="lin" valueType="num">
                                      <p:cBhvr>
                                        <p:cTn id="64" dur="10" fill="hold"/>
                                        <p:tgtEl>
                                          <p:spTgt spid="4">
                                            <p:graphicEl>
                                              <a:dgm id="{F676FE7B-E7B5-4F5B-9F70-AC41D2FC9EE5}"/>
                                            </p:graphicEl>
                                          </p:spTgt>
                                        </p:tgtEl>
                                        <p:attrNameLst>
                                          <p:attrName>ppt_h</p:attrName>
                                        </p:attrNameLst>
                                      </p:cBhvr>
                                      <p:tavLst>
                                        <p:tav tm="0">
                                          <p:val>
                                            <p:fltVal val="0"/>
                                          </p:val>
                                        </p:tav>
                                        <p:tav tm="100000">
                                          <p:val>
                                            <p:strVal val="#ppt_h"/>
                                          </p:val>
                                        </p:tav>
                                      </p:tavLst>
                                    </p:anim>
                                    <p:animEffect transition="in" filter="fade">
                                      <p:cBhvr>
                                        <p:cTn id="65" dur="10"/>
                                        <p:tgtEl>
                                          <p:spTgt spid="4">
                                            <p:graphicEl>
                                              <a:dgm id="{F676FE7B-E7B5-4F5B-9F70-AC41D2FC9EE5}"/>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graphicEl>
                                              <a:dgm id="{230ADECE-630B-4F65-9975-49742A8CC86A}"/>
                                            </p:graphicEl>
                                          </p:spTgt>
                                        </p:tgtEl>
                                        <p:attrNameLst>
                                          <p:attrName>style.visibility</p:attrName>
                                        </p:attrNameLst>
                                      </p:cBhvr>
                                      <p:to>
                                        <p:strVal val="visible"/>
                                      </p:to>
                                    </p:set>
                                    <p:anim calcmode="lin" valueType="num">
                                      <p:cBhvr>
                                        <p:cTn id="70" dur="10" fill="hold"/>
                                        <p:tgtEl>
                                          <p:spTgt spid="4">
                                            <p:graphicEl>
                                              <a:dgm id="{230ADECE-630B-4F65-9975-49742A8CC86A}"/>
                                            </p:graphicEl>
                                          </p:spTgt>
                                        </p:tgtEl>
                                        <p:attrNameLst>
                                          <p:attrName>ppt_w</p:attrName>
                                        </p:attrNameLst>
                                      </p:cBhvr>
                                      <p:tavLst>
                                        <p:tav tm="0">
                                          <p:val>
                                            <p:fltVal val="0"/>
                                          </p:val>
                                        </p:tav>
                                        <p:tav tm="100000">
                                          <p:val>
                                            <p:strVal val="#ppt_w"/>
                                          </p:val>
                                        </p:tav>
                                      </p:tavLst>
                                    </p:anim>
                                    <p:anim calcmode="lin" valueType="num">
                                      <p:cBhvr>
                                        <p:cTn id="71" dur="10" fill="hold"/>
                                        <p:tgtEl>
                                          <p:spTgt spid="4">
                                            <p:graphicEl>
                                              <a:dgm id="{230ADECE-630B-4F65-9975-49742A8CC86A}"/>
                                            </p:graphicEl>
                                          </p:spTgt>
                                        </p:tgtEl>
                                        <p:attrNameLst>
                                          <p:attrName>ppt_h</p:attrName>
                                        </p:attrNameLst>
                                      </p:cBhvr>
                                      <p:tavLst>
                                        <p:tav tm="0">
                                          <p:val>
                                            <p:fltVal val="0"/>
                                          </p:val>
                                        </p:tav>
                                        <p:tav tm="100000">
                                          <p:val>
                                            <p:strVal val="#ppt_h"/>
                                          </p:val>
                                        </p:tav>
                                      </p:tavLst>
                                    </p:anim>
                                    <p:animEffect transition="in" filter="fade">
                                      <p:cBhvr>
                                        <p:cTn id="72" dur="10"/>
                                        <p:tgtEl>
                                          <p:spTgt spid="4">
                                            <p:graphicEl>
                                              <a:dgm id="{230ADECE-630B-4F65-9975-49742A8CC86A}"/>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
                                            <p:graphicEl>
                                              <a:dgm id="{59710C61-7322-4A43-A79E-D6C0AC04739B}"/>
                                            </p:graphicEl>
                                          </p:spTgt>
                                        </p:tgtEl>
                                        <p:attrNameLst>
                                          <p:attrName>style.visibility</p:attrName>
                                        </p:attrNameLst>
                                      </p:cBhvr>
                                      <p:to>
                                        <p:strVal val="visible"/>
                                      </p:to>
                                    </p:set>
                                    <p:anim calcmode="lin" valueType="num">
                                      <p:cBhvr>
                                        <p:cTn id="77" dur="10" fill="hold"/>
                                        <p:tgtEl>
                                          <p:spTgt spid="4">
                                            <p:graphicEl>
                                              <a:dgm id="{59710C61-7322-4A43-A79E-D6C0AC04739B}"/>
                                            </p:graphicEl>
                                          </p:spTgt>
                                        </p:tgtEl>
                                        <p:attrNameLst>
                                          <p:attrName>ppt_w</p:attrName>
                                        </p:attrNameLst>
                                      </p:cBhvr>
                                      <p:tavLst>
                                        <p:tav tm="0">
                                          <p:val>
                                            <p:fltVal val="0"/>
                                          </p:val>
                                        </p:tav>
                                        <p:tav tm="100000">
                                          <p:val>
                                            <p:strVal val="#ppt_w"/>
                                          </p:val>
                                        </p:tav>
                                      </p:tavLst>
                                    </p:anim>
                                    <p:anim calcmode="lin" valueType="num">
                                      <p:cBhvr>
                                        <p:cTn id="78" dur="10" fill="hold"/>
                                        <p:tgtEl>
                                          <p:spTgt spid="4">
                                            <p:graphicEl>
                                              <a:dgm id="{59710C61-7322-4A43-A79E-D6C0AC04739B}"/>
                                            </p:graphicEl>
                                          </p:spTgt>
                                        </p:tgtEl>
                                        <p:attrNameLst>
                                          <p:attrName>ppt_h</p:attrName>
                                        </p:attrNameLst>
                                      </p:cBhvr>
                                      <p:tavLst>
                                        <p:tav tm="0">
                                          <p:val>
                                            <p:fltVal val="0"/>
                                          </p:val>
                                        </p:tav>
                                        <p:tav tm="100000">
                                          <p:val>
                                            <p:strVal val="#ppt_h"/>
                                          </p:val>
                                        </p:tav>
                                      </p:tavLst>
                                    </p:anim>
                                    <p:animEffect transition="in" filter="fade">
                                      <p:cBhvr>
                                        <p:cTn id="79" dur="10"/>
                                        <p:tgtEl>
                                          <p:spTgt spid="4">
                                            <p:graphicEl>
                                              <a:dgm id="{59710C61-7322-4A43-A79E-D6C0AC04739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4">
                                            <p:graphicEl>
                                              <a:dgm id="{7AA60060-E9A0-4D38-8786-4D477545811B}"/>
                                            </p:graphicEl>
                                          </p:spTgt>
                                        </p:tgtEl>
                                        <p:attrNameLst>
                                          <p:attrName>style.visibility</p:attrName>
                                        </p:attrNameLst>
                                      </p:cBhvr>
                                      <p:to>
                                        <p:strVal val="visible"/>
                                      </p:to>
                                    </p:set>
                                    <p:anim calcmode="lin" valueType="num">
                                      <p:cBhvr>
                                        <p:cTn id="84" dur="10" fill="hold"/>
                                        <p:tgtEl>
                                          <p:spTgt spid="4">
                                            <p:graphicEl>
                                              <a:dgm id="{7AA60060-E9A0-4D38-8786-4D477545811B}"/>
                                            </p:graphicEl>
                                          </p:spTgt>
                                        </p:tgtEl>
                                        <p:attrNameLst>
                                          <p:attrName>ppt_w</p:attrName>
                                        </p:attrNameLst>
                                      </p:cBhvr>
                                      <p:tavLst>
                                        <p:tav tm="0">
                                          <p:val>
                                            <p:fltVal val="0"/>
                                          </p:val>
                                        </p:tav>
                                        <p:tav tm="100000">
                                          <p:val>
                                            <p:strVal val="#ppt_w"/>
                                          </p:val>
                                        </p:tav>
                                      </p:tavLst>
                                    </p:anim>
                                    <p:anim calcmode="lin" valueType="num">
                                      <p:cBhvr>
                                        <p:cTn id="85" dur="10" fill="hold"/>
                                        <p:tgtEl>
                                          <p:spTgt spid="4">
                                            <p:graphicEl>
                                              <a:dgm id="{7AA60060-E9A0-4D38-8786-4D477545811B}"/>
                                            </p:graphicEl>
                                          </p:spTgt>
                                        </p:tgtEl>
                                        <p:attrNameLst>
                                          <p:attrName>ppt_h</p:attrName>
                                        </p:attrNameLst>
                                      </p:cBhvr>
                                      <p:tavLst>
                                        <p:tav tm="0">
                                          <p:val>
                                            <p:fltVal val="0"/>
                                          </p:val>
                                        </p:tav>
                                        <p:tav tm="100000">
                                          <p:val>
                                            <p:strVal val="#ppt_h"/>
                                          </p:val>
                                        </p:tav>
                                      </p:tavLst>
                                    </p:anim>
                                    <p:animEffect transition="in" filter="fade">
                                      <p:cBhvr>
                                        <p:cTn id="86" dur="10"/>
                                        <p:tgtEl>
                                          <p:spTgt spid="4">
                                            <p:graphicEl>
                                              <a:dgm id="{7AA60060-E9A0-4D38-8786-4D477545811B}"/>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4">
                                            <p:graphicEl>
                                              <a:dgm id="{8556DA71-4694-452C-B58B-F7472832D08C}"/>
                                            </p:graphicEl>
                                          </p:spTgt>
                                        </p:tgtEl>
                                        <p:attrNameLst>
                                          <p:attrName>style.visibility</p:attrName>
                                        </p:attrNameLst>
                                      </p:cBhvr>
                                      <p:to>
                                        <p:strVal val="visible"/>
                                      </p:to>
                                    </p:set>
                                    <p:anim calcmode="lin" valueType="num">
                                      <p:cBhvr>
                                        <p:cTn id="91" dur="10" fill="hold"/>
                                        <p:tgtEl>
                                          <p:spTgt spid="4">
                                            <p:graphicEl>
                                              <a:dgm id="{8556DA71-4694-452C-B58B-F7472832D08C}"/>
                                            </p:graphicEl>
                                          </p:spTgt>
                                        </p:tgtEl>
                                        <p:attrNameLst>
                                          <p:attrName>ppt_w</p:attrName>
                                        </p:attrNameLst>
                                      </p:cBhvr>
                                      <p:tavLst>
                                        <p:tav tm="0">
                                          <p:val>
                                            <p:fltVal val="0"/>
                                          </p:val>
                                        </p:tav>
                                        <p:tav tm="100000">
                                          <p:val>
                                            <p:strVal val="#ppt_w"/>
                                          </p:val>
                                        </p:tav>
                                      </p:tavLst>
                                    </p:anim>
                                    <p:anim calcmode="lin" valueType="num">
                                      <p:cBhvr>
                                        <p:cTn id="92" dur="10" fill="hold"/>
                                        <p:tgtEl>
                                          <p:spTgt spid="4">
                                            <p:graphicEl>
                                              <a:dgm id="{8556DA71-4694-452C-B58B-F7472832D08C}"/>
                                            </p:graphicEl>
                                          </p:spTgt>
                                        </p:tgtEl>
                                        <p:attrNameLst>
                                          <p:attrName>ppt_h</p:attrName>
                                        </p:attrNameLst>
                                      </p:cBhvr>
                                      <p:tavLst>
                                        <p:tav tm="0">
                                          <p:val>
                                            <p:fltVal val="0"/>
                                          </p:val>
                                        </p:tav>
                                        <p:tav tm="100000">
                                          <p:val>
                                            <p:strVal val="#ppt_h"/>
                                          </p:val>
                                        </p:tav>
                                      </p:tavLst>
                                    </p:anim>
                                    <p:animEffect transition="in" filter="fade">
                                      <p:cBhvr>
                                        <p:cTn id="93" dur="10"/>
                                        <p:tgtEl>
                                          <p:spTgt spid="4">
                                            <p:graphicEl>
                                              <a:dgm id="{8556DA71-4694-452C-B58B-F7472832D08C}"/>
                                            </p:graphic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
                                            <p:graphicEl>
                                              <a:dgm id="{DC83E5DA-16E2-4C97-93E0-2C67AFC07C86}"/>
                                            </p:graphicEl>
                                          </p:spTgt>
                                        </p:tgtEl>
                                        <p:attrNameLst>
                                          <p:attrName>style.visibility</p:attrName>
                                        </p:attrNameLst>
                                      </p:cBhvr>
                                      <p:to>
                                        <p:strVal val="visible"/>
                                      </p:to>
                                    </p:set>
                                    <p:anim calcmode="lin" valueType="num">
                                      <p:cBhvr>
                                        <p:cTn id="98" dur="10" fill="hold"/>
                                        <p:tgtEl>
                                          <p:spTgt spid="4">
                                            <p:graphicEl>
                                              <a:dgm id="{DC83E5DA-16E2-4C97-93E0-2C67AFC07C86}"/>
                                            </p:graphicEl>
                                          </p:spTgt>
                                        </p:tgtEl>
                                        <p:attrNameLst>
                                          <p:attrName>ppt_w</p:attrName>
                                        </p:attrNameLst>
                                      </p:cBhvr>
                                      <p:tavLst>
                                        <p:tav tm="0">
                                          <p:val>
                                            <p:fltVal val="0"/>
                                          </p:val>
                                        </p:tav>
                                        <p:tav tm="100000">
                                          <p:val>
                                            <p:strVal val="#ppt_w"/>
                                          </p:val>
                                        </p:tav>
                                      </p:tavLst>
                                    </p:anim>
                                    <p:anim calcmode="lin" valueType="num">
                                      <p:cBhvr>
                                        <p:cTn id="99" dur="10" fill="hold"/>
                                        <p:tgtEl>
                                          <p:spTgt spid="4">
                                            <p:graphicEl>
                                              <a:dgm id="{DC83E5DA-16E2-4C97-93E0-2C67AFC07C86}"/>
                                            </p:graphicEl>
                                          </p:spTgt>
                                        </p:tgtEl>
                                        <p:attrNameLst>
                                          <p:attrName>ppt_h</p:attrName>
                                        </p:attrNameLst>
                                      </p:cBhvr>
                                      <p:tavLst>
                                        <p:tav tm="0">
                                          <p:val>
                                            <p:fltVal val="0"/>
                                          </p:val>
                                        </p:tav>
                                        <p:tav tm="100000">
                                          <p:val>
                                            <p:strVal val="#ppt_h"/>
                                          </p:val>
                                        </p:tav>
                                      </p:tavLst>
                                    </p:anim>
                                    <p:animEffect transition="in" filter="fade">
                                      <p:cBhvr>
                                        <p:cTn id="100" dur="10"/>
                                        <p:tgtEl>
                                          <p:spTgt spid="4">
                                            <p:graphicEl>
                                              <a:dgm id="{DC83E5DA-16E2-4C97-93E0-2C67AFC07C86}"/>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4">
                                            <p:graphicEl>
                                              <a:dgm id="{EC458E52-8EB8-464D-A579-E93E65DB7BF2}"/>
                                            </p:graphicEl>
                                          </p:spTgt>
                                        </p:tgtEl>
                                        <p:attrNameLst>
                                          <p:attrName>style.visibility</p:attrName>
                                        </p:attrNameLst>
                                      </p:cBhvr>
                                      <p:to>
                                        <p:strVal val="visible"/>
                                      </p:to>
                                    </p:set>
                                    <p:anim calcmode="lin" valueType="num">
                                      <p:cBhvr>
                                        <p:cTn id="105" dur="10" fill="hold"/>
                                        <p:tgtEl>
                                          <p:spTgt spid="4">
                                            <p:graphicEl>
                                              <a:dgm id="{EC458E52-8EB8-464D-A579-E93E65DB7BF2}"/>
                                            </p:graphicEl>
                                          </p:spTgt>
                                        </p:tgtEl>
                                        <p:attrNameLst>
                                          <p:attrName>ppt_w</p:attrName>
                                        </p:attrNameLst>
                                      </p:cBhvr>
                                      <p:tavLst>
                                        <p:tav tm="0">
                                          <p:val>
                                            <p:fltVal val="0"/>
                                          </p:val>
                                        </p:tav>
                                        <p:tav tm="100000">
                                          <p:val>
                                            <p:strVal val="#ppt_w"/>
                                          </p:val>
                                        </p:tav>
                                      </p:tavLst>
                                    </p:anim>
                                    <p:anim calcmode="lin" valueType="num">
                                      <p:cBhvr>
                                        <p:cTn id="106" dur="10" fill="hold"/>
                                        <p:tgtEl>
                                          <p:spTgt spid="4">
                                            <p:graphicEl>
                                              <a:dgm id="{EC458E52-8EB8-464D-A579-E93E65DB7BF2}"/>
                                            </p:graphicEl>
                                          </p:spTgt>
                                        </p:tgtEl>
                                        <p:attrNameLst>
                                          <p:attrName>ppt_h</p:attrName>
                                        </p:attrNameLst>
                                      </p:cBhvr>
                                      <p:tavLst>
                                        <p:tav tm="0">
                                          <p:val>
                                            <p:fltVal val="0"/>
                                          </p:val>
                                        </p:tav>
                                        <p:tav tm="100000">
                                          <p:val>
                                            <p:strVal val="#ppt_h"/>
                                          </p:val>
                                        </p:tav>
                                      </p:tavLst>
                                    </p:anim>
                                    <p:animEffect transition="in" filter="fade">
                                      <p:cBhvr>
                                        <p:cTn id="107" dur="10"/>
                                        <p:tgtEl>
                                          <p:spTgt spid="4">
                                            <p:graphicEl>
                                              <a:dgm id="{EC458E52-8EB8-464D-A579-E93E65DB7BF2}"/>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4">
                                            <p:graphicEl>
                                              <a:dgm id="{0A1D4B19-C492-44F7-860B-CF0CB827B4C9}"/>
                                            </p:graphicEl>
                                          </p:spTgt>
                                        </p:tgtEl>
                                        <p:attrNameLst>
                                          <p:attrName>style.visibility</p:attrName>
                                        </p:attrNameLst>
                                      </p:cBhvr>
                                      <p:to>
                                        <p:strVal val="visible"/>
                                      </p:to>
                                    </p:set>
                                    <p:anim calcmode="lin" valueType="num">
                                      <p:cBhvr>
                                        <p:cTn id="112" dur="10" fill="hold"/>
                                        <p:tgtEl>
                                          <p:spTgt spid="4">
                                            <p:graphicEl>
                                              <a:dgm id="{0A1D4B19-C492-44F7-860B-CF0CB827B4C9}"/>
                                            </p:graphicEl>
                                          </p:spTgt>
                                        </p:tgtEl>
                                        <p:attrNameLst>
                                          <p:attrName>ppt_w</p:attrName>
                                        </p:attrNameLst>
                                      </p:cBhvr>
                                      <p:tavLst>
                                        <p:tav tm="0">
                                          <p:val>
                                            <p:fltVal val="0"/>
                                          </p:val>
                                        </p:tav>
                                        <p:tav tm="100000">
                                          <p:val>
                                            <p:strVal val="#ppt_w"/>
                                          </p:val>
                                        </p:tav>
                                      </p:tavLst>
                                    </p:anim>
                                    <p:anim calcmode="lin" valueType="num">
                                      <p:cBhvr>
                                        <p:cTn id="113" dur="10" fill="hold"/>
                                        <p:tgtEl>
                                          <p:spTgt spid="4">
                                            <p:graphicEl>
                                              <a:dgm id="{0A1D4B19-C492-44F7-860B-CF0CB827B4C9}"/>
                                            </p:graphicEl>
                                          </p:spTgt>
                                        </p:tgtEl>
                                        <p:attrNameLst>
                                          <p:attrName>ppt_h</p:attrName>
                                        </p:attrNameLst>
                                      </p:cBhvr>
                                      <p:tavLst>
                                        <p:tav tm="0">
                                          <p:val>
                                            <p:fltVal val="0"/>
                                          </p:val>
                                        </p:tav>
                                        <p:tav tm="100000">
                                          <p:val>
                                            <p:strVal val="#ppt_h"/>
                                          </p:val>
                                        </p:tav>
                                      </p:tavLst>
                                    </p:anim>
                                    <p:animEffect transition="in" filter="fade">
                                      <p:cBhvr>
                                        <p:cTn id="114" dur="10"/>
                                        <p:tgtEl>
                                          <p:spTgt spid="4">
                                            <p:graphicEl>
                                              <a:dgm id="{0A1D4B19-C492-44F7-860B-CF0CB827B4C9}"/>
                                            </p:graphic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4">
                                            <p:graphicEl>
                                              <a:dgm id="{0BCD699F-739C-4D2B-9546-1A87672D338F}"/>
                                            </p:graphicEl>
                                          </p:spTgt>
                                        </p:tgtEl>
                                        <p:attrNameLst>
                                          <p:attrName>style.visibility</p:attrName>
                                        </p:attrNameLst>
                                      </p:cBhvr>
                                      <p:to>
                                        <p:strVal val="visible"/>
                                      </p:to>
                                    </p:set>
                                    <p:anim calcmode="lin" valueType="num">
                                      <p:cBhvr>
                                        <p:cTn id="119" dur="10" fill="hold"/>
                                        <p:tgtEl>
                                          <p:spTgt spid="4">
                                            <p:graphicEl>
                                              <a:dgm id="{0BCD699F-739C-4D2B-9546-1A87672D338F}"/>
                                            </p:graphicEl>
                                          </p:spTgt>
                                        </p:tgtEl>
                                        <p:attrNameLst>
                                          <p:attrName>ppt_w</p:attrName>
                                        </p:attrNameLst>
                                      </p:cBhvr>
                                      <p:tavLst>
                                        <p:tav tm="0">
                                          <p:val>
                                            <p:fltVal val="0"/>
                                          </p:val>
                                        </p:tav>
                                        <p:tav tm="100000">
                                          <p:val>
                                            <p:strVal val="#ppt_w"/>
                                          </p:val>
                                        </p:tav>
                                      </p:tavLst>
                                    </p:anim>
                                    <p:anim calcmode="lin" valueType="num">
                                      <p:cBhvr>
                                        <p:cTn id="120" dur="10" fill="hold"/>
                                        <p:tgtEl>
                                          <p:spTgt spid="4">
                                            <p:graphicEl>
                                              <a:dgm id="{0BCD699F-739C-4D2B-9546-1A87672D338F}"/>
                                            </p:graphicEl>
                                          </p:spTgt>
                                        </p:tgtEl>
                                        <p:attrNameLst>
                                          <p:attrName>ppt_h</p:attrName>
                                        </p:attrNameLst>
                                      </p:cBhvr>
                                      <p:tavLst>
                                        <p:tav tm="0">
                                          <p:val>
                                            <p:fltVal val="0"/>
                                          </p:val>
                                        </p:tav>
                                        <p:tav tm="100000">
                                          <p:val>
                                            <p:strVal val="#ppt_h"/>
                                          </p:val>
                                        </p:tav>
                                      </p:tavLst>
                                    </p:anim>
                                    <p:animEffect transition="in" filter="fade">
                                      <p:cBhvr>
                                        <p:cTn id="121" dur="10"/>
                                        <p:tgtEl>
                                          <p:spTgt spid="4">
                                            <p:graphicEl>
                                              <a:dgm id="{0BCD699F-739C-4D2B-9546-1A87672D338F}"/>
                                            </p:graphicEl>
                                          </p:spTgt>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4">
                                            <p:graphicEl>
                                              <a:dgm id="{3442B1A9-077B-4CC5-A14E-9A93749EC7A7}"/>
                                            </p:graphicEl>
                                          </p:spTgt>
                                        </p:tgtEl>
                                        <p:attrNameLst>
                                          <p:attrName>style.visibility</p:attrName>
                                        </p:attrNameLst>
                                      </p:cBhvr>
                                      <p:to>
                                        <p:strVal val="visible"/>
                                      </p:to>
                                    </p:set>
                                    <p:anim calcmode="lin" valueType="num">
                                      <p:cBhvr>
                                        <p:cTn id="126" dur="10" fill="hold"/>
                                        <p:tgtEl>
                                          <p:spTgt spid="4">
                                            <p:graphicEl>
                                              <a:dgm id="{3442B1A9-077B-4CC5-A14E-9A93749EC7A7}"/>
                                            </p:graphicEl>
                                          </p:spTgt>
                                        </p:tgtEl>
                                        <p:attrNameLst>
                                          <p:attrName>ppt_w</p:attrName>
                                        </p:attrNameLst>
                                      </p:cBhvr>
                                      <p:tavLst>
                                        <p:tav tm="0">
                                          <p:val>
                                            <p:fltVal val="0"/>
                                          </p:val>
                                        </p:tav>
                                        <p:tav tm="100000">
                                          <p:val>
                                            <p:strVal val="#ppt_w"/>
                                          </p:val>
                                        </p:tav>
                                      </p:tavLst>
                                    </p:anim>
                                    <p:anim calcmode="lin" valueType="num">
                                      <p:cBhvr>
                                        <p:cTn id="127" dur="10" fill="hold"/>
                                        <p:tgtEl>
                                          <p:spTgt spid="4">
                                            <p:graphicEl>
                                              <a:dgm id="{3442B1A9-077B-4CC5-A14E-9A93749EC7A7}"/>
                                            </p:graphicEl>
                                          </p:spTgt>
                                        </p:tgtEl>
                                        <p:attrNameLst>
                                          <p:attrName>ppt_h</p:attrName>
                                        </p:attrNameLst>
                                      </p:cBhvr>
                                      <p:tavLst>
                                        <p:tav tm="0">
                                          <p:val>
                                            <p:fltVal val="0"/>
                                          </p:val>
                                        </p:tav>
                                        <p:tav tm="100000">
                                          <p:val>
                                            <p:strVal val="#ppt_h"/>
                                          </p:val>
                                        </p:tav>
                                      </p:tavLst>
                                    </p:anim>
                                    <p:animEffect transition="in" filter="fade">
                                      <p:cBhvr>
                                        <p:cTn id="128" dur="10"/>
                                        <p:tgtEl>
                                          <p:spTgt spid="4">
                                            <p:graphicEl>
                                              <a:dgm id="{3442B1A9-077B-4CC5-A14E-9A93749EC7A7}"/>
                                            </p:graphicEl>
                                          </p:spTgt>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4">
                                            <p:graphicEl>
                                              <a:dgm id="{A3AF7A6D-FFBB-4BDC-B5C9-939A50EC864C}"/>
                                            </p:graphicEl>
                                          </p:spTgt>
                                        </p:tgtEl>
                                        <p:attrNameLst>
                                          <p:attrName>style.visibility</p:attrName>
                                        </p:attrNameLst>
                                      </p:cBhvr>
                                      <p:to>
                                        <p:strVal val="visible"/>
                                      </p:to>
                                    </p:set>
                                    <p:anim calcmode="lin" valueType="num">
                                      <p:cBhvr>
                                        <p:cTn id="133" dur="10" fill="hold"/>
                                        <p:tgtEl>
                                          <p:spTgt spid="4">
                                            <p:graphicEl>
                                              <a:dgm id="{A3AF7A6D-FFBB-4BDC-B5C9-939A50EC864C}"/>
                                            </p:graphicEl>
                                          </p:spTgt>
                                        </p:tgtEl>
                                        <p:attrNameLst>
                                          <p:attrName>ppt_w</p:attrName>
                                        </p:attrNameLst>
                                      </p:cBhvr>
                                      <p:tavLst>
                                        <p:tav tm="0">
                                          <p:val>
                                            <p:fltVal val="0"/>
                                          </p:val>
                                        </p:tav>
                                        <p:tav tm="100000">
                                          <p:val>
                                            <p:strVal val="#ppt_w"/>
                                          </p:val>
                                        </p:tav>
                                      </p:tavLst>
                                    </p:anim>
                                    <p:anim calcmode="lin" valueType="num">
                                      <p:cBhvr>
                                        <p:cTn id="134" dur="10" fill="hold"/>
                                        <p:tgtEl>
                                          <p:spTgt spid="4">
                                            <p:graphicEl>
                                              <a:dgm id="{A3AF7A6D-FFBB-4BDC-B5C9-939A50EC864C}"/>
                                            </p:graphicEl>
                                          </p:spTgt>
                                        </p:tgtEl>
                                        <p:attrNameLst>
                                          <p:attrName>ppt_h</p:attrName>
                                        </p:attrNameLst>
                                      </p:cBhvr>
                                      <p:tavLst>
                                        <p:tav tm="0">
                                          <p:val>
                                            <p:fltVal val="0"/>
                                          </p:val>
                                        </p:tav>
                                        <p:tav tm="100000">
                                          <p:val>
                                            <p:strVal val="#ppt_h"/>
                                          </p:val>
                                        </p:tav>
                                      </p:tavLst>
                                    </p:anim>
                                    <p:animEffect transition="in" filter="fade">
                                      <p:cBhvr>
                                        <p:cTn id="135" dur="10"/>
                                        <p:tgtEl>
                                          <p:spTgt spid="4">
                                            <p:graphicEl>
                                              <a:dgm id="{A3AF7A6D-FFBB-4BDC-B5C9-939A50EC864C}"/>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4">
                                            <p:graphicEl>
                                              <a:dgm id="{5E29AFDE-A87C-483A-AFD4-C7F91A14E52B}"/>
                                            </p:graphicEl>
                                          </p:spTgt>
                                        </p:tgtEl>
                                        <p:attrNameLst>
                                          <p:attrName>style.visibility</p:attrName>
                                        </p:attrNameLst>
                                      </p:cBhvr>
                                      <p:to>
                                        <p:strVal val="visible"/>
                                      </p:to>
                                    </p:set>
                                    <p:anim calcmode="lin" valueType="num">
                                      <p:cBhvr>
                                        <p:cTn id="140" dur="10" fill="hold"/>
                                        <p:tgtEl>
                                          <p:spTgt spid="4">
                                            <p:graphicEl>
                                              <a:dgm id="{5E29AFDE-A87C-483A-AFD4-C7F91A14E52B}"/>
                                            </p:graphicEl>
                                          </p:spTgt>
                                        </p:tgtEl>
                                        <p:attrNameLst>
                                          <p:attrName>ppt_w</p:attrName>
                                        </p:attrNameLst>
                                      </p:cBhvr>
                                      <p:tavLst>
                                        <p:tav tm="0">
                                          <p:val>
                                            <p:fltVal val="0"/>
                                          </p:val>
                                        </p:tav>
                                        <p:tav tm="100000">
                                          <p:val>
                                            <p:strVal val="#ppt_w"/>
                                          </p:val>
                                        </p:tav>
                                      </p:tavLst>
                                    </p:anim>
                                    <p:anim calcmode="lin" valueType="num">
                                      <p:cBhvr>
                                        <p:cTn id="141" dur="10" fill="hold"/>
                                        <p:tgtEl>
                                          <p:spTgt spid="4">
                                            <p:graphicEl>
                                              <a:dgm id="{5E29AFDE-A87C-483A-AFD4-C7F91A14E52B}"/>
                                            </p:graphicEl>
                                          </p:spTgt>
                                        </p:tgtEl>
                                        <p:attrNameLst>
                                          <p:attrName>ppt_h</p:attrName>
                                        </p:attrNameLst>
                                      </p:cBhvr>
                                      <p:tavLst>
                                        <p:tav tm="0">
                                          <p:val>
                                            <p:fltVal val="0"/>
                                          </p:val>
                                        </p:tav>
                                        <p:tav tm="100000">
                                          <p:val>
                                            <p:strVal val="#ppt_h"/>
                                          </p:val>
                                        </p:tav>
                                      </p:tavLst>
                                    </p:anim>
                                    <p:animEffect transition="in" filter="fade">
                                      <p:cBhvr>
                                        <p:cTn id="142" dur="10"/>
                                        <p:tgtEl>
                                          <p:spTgt spid="4">
                                            <p:graphicEl>
                                              <a:dgm id="{5E29AFDE-A87C-483A-AFD4-C7F91A14E52B}"/>
                                            </p:graphicEl>
                                          </p:spTgt>
                                        </p:tgtEl>
                                      </p:cBhvr>
                                    </p:animEffect>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grpId="0" nodeType="clickEffect">
                                  <p:stCondLst>
                                    <p:cond delay="0"/>
                                  </p:stCondLst>
                                  <p:childTnLst>
                                    <p:set>
                                      <p:cBhvr>
                                        <p:cTn id="146" dur="1" fill="hold">
                                          <p:stCondLst>
                                            <p:cond delay="0"/>
                                          </p:stCondLst>
                                        </p:cTn>
                                        <p:tgtEl>
                                          <p:spTgt spid="4">
                                            <p:graphicEl>
                                              <a:dgm id="{505D89A0-8AD7-4F15-8A6C-7DB37EEE7104}"/>
                                            </p:graphicEl>
                                          </p:spTgt>
                                        </p:tgtEl>
                                        <p:attrNameLst>
                                          <p:attrName>style.visibility</p:attrName>
                                        </p:attrNameLst>
                                      </p:cBhvr>
                                      <p:to>
                                        <p:strVal val="visible"/>
                                      </p:to>
                                    </p:set>
                                    <p:anim calcmode="lin" valueType="num">
                                      <p:cBhvr>
                                        <p:cTn id="147" dur="10" fill="hold"/>
                                        <p:tgtEl>
                                          <p:spTgt spid="4">
                                            <p:graphicEl>
                                              <a:dgm id="{505D89A0-8AD7-4F15-8A6C-7DB37EEE7104}"/>
                                            </p:graphicEl>
                                          </p:spTgt>
                                        </p:tgtEl>
                                        <p:attrNameLst>
                                          <p:attrName>ppt_w</p:attrName>
                                        </p:attrNameLst>
                                      </p:cBhvr>
                                      <p:tavLst>
                                        <p:tav tm="0">
                                          <p:val>
                                            <p:fltVal val="0"/>
                                          </p:val>
                                        </p:tav>
                                        <p:tav tm="100000">
                                          <p:val>
                                            <p:strVal val="#ppt_w"/>
                                          </p:val>
                                        </p:tav>
                                      </p:tavLst>
                                    </p:anim>
                                    <p:anim calcmode="lin" valueType="num">
                                      <p:cBhvr>
                                        <p:cTn id="148" dur="10" fill="hold"/>
                                        <p:tgtEl>
                                          <p:spTgt spid="4">
                                            <p:graphicEl>
                                              <a:dgm id="{505D89A0-8AD7-4F15-8A6C-7DB37EEE7104}"/>
                                            </p:graphicEl>
                                          </p:spTgt>
                                        </p:tgtEl>
                                        <p:attrNameLst>
                                          <p:attrName>ppt_h</p:attrName>
                                        </p:attrNameLst>
                                      </p:cBhvr>
                                      <p:tavLst>
                                        <p:tav tm="0">
                                          <p:val>
                                            <p:fltVal val="0"/>
                                          </p:val>
                                        </p:tav>
                                        <p:tav tm="100000">
                                          <p:val>
                                            <p:strVal val="#ppt_h"/>
                                          </p:val>
                                        </p:tav>
                                      </p:tavLst>
                                    </p:anim>
                                    <p:animEffect transition="in" filter="fade">
                                      <p:cBhvr>
                                        <p:cTn id="149" dur="10"/>
                                        <p:tgtEl>
                                          <p:spTgt spid="4">
                                            <p:graphicEl>
                                              <a:dgm id="{505D89A0-8AD7-4F15-8A6C-7DB37EEE7104}"/>
                                            </p:graphicEl>
                                          </p:spTgt>
                                        </p:tgtEl>
                                      </p:cBhvr>
                                    </p:animEffect>
                                  </p:childTnLst>
                                </p:cTn>
                              </p:par>
                            </p:childTnLst>
                          </p:cTn>
                        </p:par>
                      </p:childTnLst>
                    </p:cTn>
                  </p:par>
                  <p:par>
                    <p:cTn id="150" fill="hold">
                      <p:stCondLst>
                        <p:cond delay="indefinite"/>
                      </p:stCondLst>
                      <p:childTnLst>
                        <p:par>
                          <p:cTn id="151" fill="hold">
                            <p:stCondLst>
                              <p:cond delay="0"/>
                            </p:stCondLst>
                            <p:childTnLst>
                              <p:par>
                                <p:cTn id="152" presetID="53" presetClass="entr" presetSubtype="16" fill="hold" grpId="0" nodeType="clickEffect">
                                  <p:stCondLst>
                                    <p:cond delay="0"/>
                                  </p:stCondLst>
                                  <p:childTnLst>
                                    <p:set>
                                      <p:cBhvr>
                                        <p:cTn id="153" dur="1" fill="hold">
                                          <p:stCondLst>
                                            <p:cond delay="0"/>
                                          </p:stCondLst>
                                        </p:cTn>
                                        <p:tgtEl>
                                          <p:spTgt spid="4">
                                            <p:graphicEl>
                                              <a:dgm id="{2788990A-43D1-43DA-82A9-EFB1B402BEE6}"/>
                                            </p:graphicEl>
                                          </p:spTgt>
                                        </p:tgtEl>
                                        <p:attrNameLst>
                                          <p:attrName>style.visibility</p:attrName>
                                        </p:attrNameLst>
                                      </p:cBhvr>
                                      <p:to>
                                        <p:strVal val="visible"/>
                                      </p:to>
                                    </p:set>
                                    <p:anim calcmode="lin" valueType="num">
                                      <p:cBhvr>
                                        <p:cTn id="154" dur="10" fill="hold"/>
                                        <p:tgtEl>
                                          <p:spTgt spid="4">
                                            <p:graphicEl>
                                              <a:dgm id="{2788990A-43D1-43DA-82A9-EFB1B402BEE6}"/>
                                            </p:graphicEl>
                                          </p:spTgt>
                                        </p:tgtEl>
                                        <p:attrNameLst>
                                          <p:attrName>ppt_w</p:attrName>
                                        </p:attrNameLst>
                                      </p:cBhvr>
                                      <p:tavLst>
                                        <p:tav tm="0">
                                          <p:val>
                                            <p:fltVal val="0"/>
                                          </p:val>
                                        </p:tav>
                                        <p:tav tm="100000">
                                          <p:val>
                                            <p:strVal val="#ppt_w"/>
                                          </p:val>
                                        </p:tav>
                                      </p:tavLst>
                                    </p:anim>
                                    <p:anim calcmode="lin" valueType="num">
                                      <p:cBhvr>
                                        <p:cTn id="155" dur="10" fill="hold"/>
                                        <p:tgtEl>
                                          <p:spTgt spid="4">
                                            <p:graphicEl>
                                              <a:dgm id="{2788990A-43D1-43DA-82A9-EFB1B402BEE6}"/>
                                            </p:graphicEl>
                                          </p:spTgt>
                                        </p:tgtEl>
                                        <p:attrNameLst>
                                          <p:attrName>ppt_h</p:attrName>
                                        </p:attrNameLst>
                                      </p:cBhvr>
                                      <p:tavLst>
                                        <p:tav tm="0">
                                          <p:val>
                                            <p:fltVal val="0"/>
                                          </p:val>
                                        </p:tav>
                                        <p:tav tm="100000">
                                          <p:val>
                                            <p:strVal val="#ppt_h"/>
                                          </p:val>
                                        </p:tav>
                                      </p:tavLst>
                                    </p:anim>
                                    <p:animEffect transition="in" filter="fade">
                                      <p:cBhvr>
                                        <p:cTn id="156" dur="10"/>
                                        <p:tgtEl>
                                          <p:spTgt spid="4">
                                            <p:graphicEl>
                                              <a:dgm id="{2788990A-43D1-43DA-82A9-EFB1B402BEE6}"/>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4">
                                            <p:graphicEl>
                                              <a:dgm id="{DF11CAC2-1855-4EEA-A778-FC486EB09587}"/>
                                            </p:graphicEl>
                                          </p:spTgt>
                                        </p:tgtEl>
                                        <p:attrNameLst>
                                          <p:attrName>style.visibility</p:attrName>
                                        </p:attrNameLst>
                                      </p:cBhvr>
                                      <p:to>
                                        <p:strVal val="visible"/>
                                      </p:to>
                                    </p:set>
                                    <p:anim calcmode="lin" valueType="num">
                                      <p:cBhvr>
                                        <p:cTn id="161" dur="10" fill="hold"/>
                                        <p:tgtEl>
                                          <p:spTgt spid="4">
                                            <p:graphicEl>
                                              <a:dgm id="{DF11CAC2-1855-4EEA-A778-FC486EB09587}"/>
                                            </p:graphicEl>
                                          </p:spTgt>
                                        </p:tgtEl>
                                        <p:attrNameLst>
                                          <p:attrName>ppt_w</p:attrName>
                                        </p:attrNameLst>
                                      </p:cBhvr>
                                      <p:tavLst>
                                        <p:tav tm="0">
                                          <p:val>
                                            <p:fltVal val="0"/>
                                          </p:val>
                                        </p:tav>
                                        <p:tav tm="100000">
                                          <p:val>
                                            <p:strVal val="#ppt_w"/>
                                          </p:val>
                                        </p:tav>
                                      </p:tavLst>
                                    </p:anim>
                                    <p:anim calcmode="lin" valueType="num">
                                      <p:cBhvr>
                                        <p:cTn id="162" dur="10" fill="hold"/>
                                        <p:tgtEl>
                                          <p:spTgt spid="4">
                                            <p:graphicEl>
                                              <a:dgm id="{DF11CAC2-1855-4EEA-A778-FC486EB09587}"/>
                                            </p:graphicEl>
                                          </p:spTgt>
                                        </p:tgtEl>
                                        <p:attrNameLst>
                                          <p:attrName>ppt_h</p:attrName>
                                        </p:attrNameLst>
                                      </p:cBhvr>
                                      <p:tavLst>
                                        <p:tav tm="0">
                                          <p:val>
                                            <p:fltVal val="0"/>
                                          </p:val>
                                        </p:tav>
                                        <p:tav tm="100000">
                                          <p:val>
                                            <p:strVal val="#ppt_h"/>
                                          </p:val>
                                        </p:tav>
                                      </p:tavLst>
                                    </p:anim>
                                    <p:animEffect transition="in" filter="fade">
                                      <p:cBhvr>
                                        <p:cTn id="163" dur="10"/>
                                        <p:tgtEl>
                                          <p:spTgt spid="4">
                                            <p:graphicEl>
                                              <a:dgm id="{DF11CAC2-1855-4EEA-A778-FC486EB09587}"/>
                                            </p:graphicEl>
                                          </p:spTgt>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grpId="0" nodeType="clickEffect">
                                  <p:stCondLst>
                                    <p:cond delay="0"/>
                                  </p:stCondLst>
                                  <p:childTnLst>
                                    <p:set>
                                      <p:cBhvr>
                                        <p:cTn id="167" dur="1" fill="hold">
                                          <p:stCondLst>
                                            <p:cond delay="0"/>
                                          </p:stCondLst>
                                        </p:cTn>
                                        <p:tgtEl>
                                          <p:spTgt spid="4">
                                            <p:graphicEl>
                                              <a:dgm id="{EF0E55C2-CC68-4ED3-8A01-92F394193621}"/>
                                            </p:graphicEl>
                                          </p:spTgt>
                                        </p:tgtEl>
                                        <p:attrNameLst>
                                          <p:attrName>style.visibility</p:attrName>
                                        </p:attrNameLst>
                                      </p:cBhvr>
                                      <p:to>
                                        <p:strVal val="visible"/>
                                      </p:to>
                                    </p:set>
                                    <p:anim calcmode="lin" valueType="num">
                                      <p:cBhvr>
                                        <p:cTn id="168" dur="10" fill="hold"/>
                                        <p:tgtEl>
                                          <p:spTgt spid="4">
                                            <p:graphicEl>
                                              <a:dgm id="{EF0E55C2-CC68-4ED3-8A01-92F394193621}"/>
                                            </p:graphicEl>
                                          </p:spTgt>
                                        </p:tgtEl>
                                        <p:attrNameLst>
                                          <p:attrName>ppt_w</p:attrName>
                                        </p:attrNameLst>
                                      </p:cBhvr>
                                      <p:tavLst>
                                        <p:tav tm="0">
                                          <p:val>
                                            <p:fltVal val="0"/>
                                          </p:val>
                                        </p:tav>
                                        <p:tav tm="100000">
                                          <p:val>
                                            <p:strVal val="#ppt_w"/>
                                          </p:val>
                                        </p:tav>
                                      </p:tavLst>
                                    </p:anim>
                                    <p:anim calcmode="lin" valueType="num">
                                      <p:cBhvr>
                                        <p:cTn id="169" dur="10" fill="hold"/>
                                        <p:tgtEl>
                                          <p:spTgt spid="4">
                                            <p:graphicEl>
                                              <a:dgm id="{EF0E55C2-CC68-4ED3-8A01-92F394193621}"/>
                                            </p:graphicEl>
                                          </p:spTgt>
                                        </p:tgtEl>
                                        <p:attrNameLst>
                                          <p:attrName>ppt_h</p:attrName>
                                        </p:attrNameLst>
                                      </p:cBhvr>
                                      <p:tavLst>
                                        <p:tav tm="0">
                                          <p:val>
                                            <p:fltVal val="0"/>
                                          </p:val>
                                        </p:tav>
                                        <p:tav tm="100000">
                                          <p:val>
                                            <p:strVal val="#ppt_h"/>
                                          </p:val>
                                        </p:tav>
                                      </p:tavLst>
                                    </p:anim>
                                    <p:animEffect transition="in" filter="fade">
                                      <p:cBhvr>
                                        <p:cTn id="170" dur="10"/>
                                        <p:tgtEl>
                                          <p:spTgt spid="4">
                                            <p:graphicEl>
                                              <a:dgm id="{EF0E55C2-CC68-4ED3-8A01-92F394193621}"/>
                                            </p:graphicEl>
                                          </p:spTgt>
                                        </p:tgtEl>
                                      </p:cBhvr>
                                    </p:animEffect>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grpId="0" nodeType="clickEffect">
                                  <p:stCondLst>
                                    <p:cond delay="0"/>
                                  </p:stCondLst>
                                  <p:childTnLst>
                                    <p:set>
                                      <p:cBhvr>
                                        <p:cTn id="174" dur="1" fill="hold">
                                          <p:stCondLst>
                                            <p:cond delay="0"/>
                                          </p:stCondLst>
                                        </p:cTn>
                                        <p:tgtEl>
                                          <p:spTgt spid="4">
                                            <p:graphicEl>
                                              <a:dgm id="{FB122D5F-F153-4BE2-ADC8-03F6857B4151}"/>
                                            </p:graphicEl>
                                          </p:spTgt>
                                        </p:tgtEl>
                                        <p:attrNameLst>
                                          <p:attrName>style.visibility</p:attrName>
                                        </p:attrNameLst>
                                      </p:cBhvr>
                                      <p:to>
                                        <p:strVal val="visible"/>
                                      </p:to>
                                    </p:set>
                                    <p:anim calcmode="lin" valueType="num">
                                      <p:cBhvr>
                                        <p:cTn id="175" dur="10" fill="hold"/>
                                        <p:tgtEl>
                                          <p:spTgt spid="4">
                                            <p:graphicEl>
                                              <a:dgm id="{FB122D5F-F153-4BE2-ADC8-03F6857B4151}"/>
                                            </p:graphicEl>
                                          </p:spTgt>
                                        </p:tgtEl>
                                        <p:attrNameLst>
                                          <p:attrName>ppt_w</p:attrName>
                                        </p:attrNameLst>
                                      </p:cBhvr>
                                      <p:tavLst>
                                        <p:tav tm="0">
                                          <p:val>
                                            <p:fltVal val="0"/>
                                          </p:val>
                                        </p:tav>
                                        <p:tav tm="100000">
                                          <p:val>
                                            <p:strVal val="#ppt_w"/>
                                          </p:val>
                                        </p:tav>
                                      </p:tavLst>
                                    </p:anim>
                                    <p:anim calcmode="lin" valueType="num">
                                      <p:cBhvr>
                                        <p:cTn id="176" dur="10" fill="hold"/>
                                        <p:tgtEl>
                                          <p:spTgt spid="4">
                                            <p:graphicEl>
                                              <a:dgm id="{FB122D5F-F153-4BE2-ADC8-03F6857B4151}"/>
                                            </p:graphicEl>
                                          </p:spTgt>
                                        </p:tgtEl>
                                        <p:attrNameLst>
                                          <p:attrName>ppt_h</p:attrName>
                                        </p:attrNameLst>
                                      </p:cBhvr>
                                      <p:tavLst>
                                        <p:tav tm="0">
                                          <p:val>
                                            <p:fltVal val="0"/>
                                          </p:val>
                                        </p:tav>
                                        <p:tav tm="100000">
                                          <p:val>
                                            <p:strVal val="#ppt_h"/>
                                          </p:val>
                                        </p:tav>
                                      </p:tavLst>
                                    </p:anim>
                                    <p:animEffect transition="in" filter="fade">
                                      <p:cBhvr>
                                        <p:cTn id="177" dur="10"/>
                                        <p:tgtEl>
                                          <p:spTgt spid="4">
                                            <p:graphicEl>
                                              <a:dgm id="{FB122D5F-F153-4BE2-ADC8-03F6857B41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2F814-B6AD-49F4-EA2D-E597DC7C8B60}"/>
              </a:ext>
            </a:extLst>
          </p:cNvPr>
          <p:cNvSpPr/>
          <p:nvPr/>
        </p:nvSpPr>
        <p:spPr>
          <a:xfrm>
            <a:off x="2330245" y="-2"/>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2060"/>
                </a:solidFill>
                <a:effectLst/>
                <a:latin typeface="Söhne"/>
              </a:rPr>
              <a:t>.</a:t>
            </a:r>
          </a:p>
        </p:txBody>
      </p:sp>
      <p:sp>
        <p:nvSpPr>
          <p:cNvPr id="3" name="Rectangle 2">
            <a:extLst>
              <a:ext uri="{FF2B5EF4-FFF2-40B4-BE49-F238E27FC236}">
                <a16:creationId xmlns:a16="http://schemas.microsoft.com/office/drawing/2014/main" id="{5EFCC281-A6C7-86A4-E2C5-3B4AE4A3EF75}"/>
              </a:ext>
            </a:extLst>
          </p:cNvPr>
          <p:cNvSpPr/>
          <p:nvPr/>
        </p:nvSpPr>
        <p:spPr>
          <a:xfrm>
            <a:off x="4302596" y="3"/>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i="1" dirty="0">
              <a:solidFill>
                <a:schemeClr val="tx1"/>
              </a:solidFill>
              <a:latin typeface="Bahnschrift Light SemiCondensed" panose="020B0502040204020203" pitchFamily="34" charset="0"/>
            </a:endParaRPr>
          </a:p>
        </p:txBody>
      </p:sp>
      <p:sp>
        <p:nvSpPr>
          <p:cNvPr id="4" name="Rectangle 3">
            <a:extLst>
              <a:ext uri="{FF2B5EF4-FFF2-40B4-BE49-F238E27FC236}">
                <a16:creationId xmlns:a16="http://schemas.microsoft.com/office/drawing/2014/main" id="{46D558F3-DFC2-F827-C19D-6873EDAD84A2}"/>
              </a:ext>
            </a:extLst>
          </p:cNvPr>
          <p:cNvSpPr/>
          <p:nvPr/>
        </p:nvSpPr>
        <p:spPr>
          <a:xfrm>
            <a:off x="6274947" y="0"/>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B0331DC-539B-535D-CA55-5737771247E3}"/>
              </a:ext>
            </a:extLst>
          </p:cNvPr>
          <p:cNvSpPr/>
          <p:nvPr/>
        </p:nvSpPr>
        <p:spPr>
          <a:xfrm>
            <a:off x="8218852" y="3"/>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E3BE538-748C-E238-EF7C-F00968183085}"/>
              </a:ext>
            </a:extLst>
          </p:cNvPr>
          <p:cNvSpPr/>
          <p:nvPr/>
        </p:nvSpPr>
        <p:spPr>
          <a:xfrm>
            <a:off x="10219649" y="0"/>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A38BC6C-B5A7-80D8-06BF-CBA5CFD1623D}"/>
              </a:ext>
            </a:extLst>
          </p:cNvPr>
          <p:cNvSpPr/>
          <p:nvPr/>
        </p:nvSpPr>
        <p:spPr>
          <a:xfrm>
            <a:off x="-25341" y="6"/>
            <a:ext cx="2330245" cy="6857994"/>
          </a:xfrm>
          <a:prstGeom prst="rect">
            <a:avLst/>
          </a:prstGeom>
          <a:solidFill>
            <a:schemeClr val="tx1"/>
          </a:solidFill>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A293345-C10B-3950-A738-36E0EB2BED0C}"/>
              </a:ext>
            </a:extLst>
          </p:cNvPr>
          <p:cNvSpPr txBox="1"/>
          <p:nvPr/>
        </p:nvSpPr>
        <p:spPr>
          <a:xfrm>
            <a:off x="-1444194" y="903170"/>
            <a:ext cx="1415845" cy="4401205"/>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Accuracy</a:t>
            </a:r>
            <a:endParaRPr lang="en-US" sz="2800" dirty="0">
              <a:solidFill>
                <a:srgbClr val="ECECEC"/>
              </a:solidFill>
              <a:highlight>
                <a:srgbClr val="212121"/>
              </a:highlight>
              <a:latin typeface="Söhne"/>
            </a:endParaRPr>
          </a:p>
          <a:p>
            <a:pPr algn="ctr"/>
            <a:r>
              <a:rPr lang="en-US" b="0" i="0" dirty="0">
                <a:solidFill>
                  <a:srgbClr val="002060"/>
                </a:solidFill>
                <a:effectLst/>
                <a:latin typeface="Söhne"/>
              </a:rPr>
              <a:t>Face recognition can provide more accurate attendance records compared to manual methods, reducing errors and discrepancies</a:t>
            </a:r>
            <a:endParaRPr lang="en-US" b="0" i="0" dirty="0">
              <a:solidFill>
                <a:srgbClr val="002060"/>
              </a:solidFill>
              <a:effectLst/>
              <a:highlight>
                <a:srgbClr val="212121"/>
              </a:highlight>
              <a:latin typeface="Söhne"/>
            </a:endParaRPr>
          </a:p>
        </p:txBody>
      </p:sp>
      <p:sp>
        <p:nvSpPr>
          <p:cNvPr id="7" name="TextBox 6">
            <a:extLst>
              <a:ext uri="{FF2B5EF4-FFF2-40B4-BE49-F238E27FC236}">
                <a16:creationId xmlns:a16="http://schemas.microsoft.com/office/drawing/2014/main" id="{CCBD74DA-C532-AC0D-A31A-5D8D0052E39A}"/>
              </a:ext>
            </a:extLst>
          </p:cNvPr>
          <p:cNvSpPr txBox="1"/>
          <p:nvPr/>
        </p:nvSpPr>
        <p:spPr>
          <a:xfrm>
            <a:off x="-1489919" y="964725"/>
            <a:ext cx="1507295" cy="4278094"/>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Real-time Monitoring</a:t>
            </a:r>
            <a:r>
              <a:rPr lang="en-US" sz="2800" b="0" i="0" dirty="0">
                <a:effectLst/>
                <a:latin typeface="Bahnschrift Light Condensed" panose="020B0502040204020203" pitchFamily="34" charset="0"/>
              </a:rPr>
              <a:t> </a:t>
            </a:r>
            <a:r>
              <a:rPr lang="en-US" b="0" i="0" dirty="0">
                <a:solidFill>
                  <a:srgbClr val="002060"/>
                </a:solidFill>
                <a:effectLst/>
                <a:latin typeface="Söhne"/>
              </a:rPr>
              <a:t>With real-time database integration, attendance can be monitored instantly, allowing for quick interventions if needed.</a:t>
            </a:r>
          </a:p>
          <a:p>
            <a:endParaRPr lang="en-IN" dirty="0"/>
          </a:p>
        </p:txBody>
      </p:sp>
      <p:sp>
        <p:nvSpPr>
          <p:cNvPr id="10" name="TextBox 9">
            <a:extLst>
              <a:ext uri="{FF2B5EF4-FFF2-40B4-BE49-F238E27FC236}">
                <a16:creationId xmlns:a16="http://schemas.microsoft.com/office/drawing/2014/main" id="{0C14F67B-2748-FA6B-F2A7-FB8D40BDAA65}"/>
              </a:ext>
            </a:extLst>
          </p:cNvPr>
          <p:cNvSpPr txBox="1"/>
          <p:nvPr/>
        </p:nvSpPr>
        <p:spPr>
          <a:xfrm>
            <a:off x="-1489919" y="1164780"/>
            <a:ext cx="1507295" cy="3877985"/>
          </a:xfrm>
          <a:prstGeom prst="rect">
            <a:avLst/>
          </a:prstGeom>
          <a:noFill/>
        </p:spPr>
        <p:txBody>
          <a:bodyPr wrap="square" rtlCol="0">
            <a:spAutoFit/>
          </a:bodyPr>
          <a:lstStyle/>
          <a:p>
            <a:pPr algn="ctr"/>
            <a:r>
              <a:rPr lang="en-US" sz="2400" b="1" i="0" dirty="0">
                <a:effectLst/>
                <a:latin typeface="Bahnschrift Light Condensed" panose="020B0502040204020203" pitchFamily="34" charset="0"/>
              </a:rPr>
              <a:t>Convenience</a:t>
            </a:r>
          </a:p>
          <a:p>
            <a:pPr algn="ctr"/>
            <a:r>
              <a:rPr lang="en-US" b="0" i="0" dirty="0">
                <a:solidFill>
                  <a:srgbClr val="002060"/>
                </a:solidFill>
                <a:effectLst/>
                <a:latin typeface="Söhne"/>
              </a:rPr>
              <a:t>Students can mark their attendance without the need for physical contact or ID cards, making the process more convenient.</a:t>
            </a:r>
          </a:p>
          <a:p>
            <a:endParaRPr lang="en-IN" dirty="0"/>
          </a:p>
        </p:txBody>
      </p:sp>
      <p:sp>
        <p:nvSpPr>
          <p:cNvPr id="11" name="TextBox 10">
            <a:extLst>
              <a:ext uri="{FF2B5EF4-FFF2-40B4-BE49-F238E27FC236}">
                <a16:creationId xmlns:a16="http://schemas.microsoft.com/office/drawing/2014/main" id="{C3D9FEEA-EF0D-F27B-03B9-D15E43C59FD2}"/>
              </a:ext>
            </a:extLst>
          </p:cNvPr>
          <p:cNvSpPr txBox="1"/>
          <p:nvPr/>
        </p:nvSpPr>
        <p:spPr>
          <a:xfrm>
            <a:off x="-1504556" y="549227"/>
            <a:ext cx="1536569" cy="5109091"/>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Cost-effective</a:t>
            </a:r>
            <a:endParaRPr lang="en-US" sz="2800" dirty="0">
              <a:solidFill>
                <a:srgbClr val="ECECEC"/>
              </a:solidFill>
              <a:highlight>
                <a:srgbClr val="212121"/>
              </a:highlight>
              <a:latin typeface="Söhne"/>
            </a:endParaRPr>
          </a:p>
          <a:p>
            <a:pPr algn="ctr"/>
            <a:r>
              <a:rPr lang="en-US" b="0" i="0" dirty="0">
                <a:solidFill>
                  <a:srgbClr val="002060"/>
                </a:solidFill>
                <a:effectLst/>
                <a:latin typeface="Söhne"/>
              </a:rPr>
              <a:t>While initial setup costs may be high, automated attendance systems can be cost-effective in the long run by reducing the need for manual record-keeping</a:t>
            </a:r>
            <a:endParaRPr lang="en-US" b="0" i="0" dirty="0">
              <a:solidFill>
                <a:srgbClr val="002060"/>
              </a:solidFill>
              <a:effectLst/>
              <a:highlight>
                <a:srgbClr val="212121"/>
              </a:highlight>
              <a:latin typeface="Söhne"/>
            </a:endParaRPr>
          </a:p>
          <a:p>
            <a:endParaRPr lang="en-IN" dirty="0"/>
          </a:p>
        </p:txBody>
      </p:sp>
      <p:sp>
        <p:nvSpPr>
          <p:cNvPr id="12" name="TextBox 11">
            <a:extLst>
              <a:ext uri="{FF2B5EF4-FFF2-40B4-BE49-F238E27FC236}">
                <a16:creationId xmlns:a16="http://schemas.microsoft.com/office/drawing/2014/main" id="{F63AD656-4A72-10EA-D132-84FBE3238368}"/>
              </a:ext>
            </a:extLst>
          </p:cNvPr>
          <p:cNvSpPr txBox="1"/>
          <p:nvPr/>
        </p:nvSpPr>
        <p:spPr>
          <a:xfrm>
            <a:off x="-1446425" y="2642107"/>
            <a:ext cx="142030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01</a:t>
            </a:r>
            <a:endParaRPr lang="en-IN" sz="5400" dirty="0">
              <a:solidFill>
                <a:schemeClr val="accent4"/>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F74E4F5-316F-638E-93C7-0D211C6944D6}"/>
              </a:ext>
            </a:extLst>
          </p:cNvPr>
          <p:cNvSpPr txBox="1"/>
          <p:nvPr/>
        </p:nvSpPr>
        <p:spPr>
          <a:xfrm>
            <a:off x="-1286250" y="2642107"/>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04</a:t>
            </a:r>
            <a:endParaRPr lang="en-IN" sz="5400" dirty="0">
              <a:solidFill>
                <a:schemeClr val="accent4"/>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9041E236-4FED-B0AF-DECE-3693314E9D8C}"/>
              </a:ext>
            </a:extLst>
          </p:cNvPr>
          <p:cNvSpPr txBox="1"/>
          <p:nvPr/>
        </p:nvSpPr>
        <p:spPr>
          <a:xfrm>
            <a:off x="-1286250" y="2642107"/>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03</a:t>
            </a:r>
            <a:endParaRPr lang="en-IN" sz="5400" dirty="0">
              <a:solidFill>
                <a:schemeClr val="accent4"/>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5F8DAE02-8CEE-B30E-E173-E87EE0C068E7}"/>
              </a:ext>
            </a:extLst>
          </p:cNvPr>
          <p:cNvSpPr txBox="1"/>
          <p:nvPr/>
        </p:nvSpPr>
        <p:spPr>
          <a:xfrm>
            <a:off x="-1286250" y="2642107"/>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05</a:t>
            </a:r>
            <a:endParaRPr lang="en-IN" sz="5400" dirty="0">
              <a:solidFill>
                <a:schemeClr val="accent4"/>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3B337D26-F294-D81E-F13F-3C1502B21DD0}"/>
              </a:ext>
            </a:extLst>
          </p:cNvPr>
          <p:cNvSpPr txBox="1"/>
          <p:nvPr/>
        </p:nvSpPr>
        <p:spPr>
          <a:xfrm>
            <a:off x="-1446425" y="2642107"/>
            <a:ext cx="142030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02</a:t>
            </a:r>
            <a:endParaRPr lang="en-IN" sz="5400" dirty="0">
              <a:solidFill>
                <a:schemeClr val="accent4"/>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2AC62B59-C80D-42DB-0B0D-55DA8FA57C65}"/>
              </a:ext>
            </a:extLst>
          </p:cNvPr>
          <p:cNvSpPr txBox="1"/>
          <p:nvPr/>
        </p:nvSpPr>
        <p:spPr>
          <a:xfrm rot="16200000">
            <a:off x="-3087447" y="2595941"/>
            <a:ext cx="4702351" cy="1015663"/>
          </a:xfrm>
          <a:prstGeom prst="rect">
            <a:avLst/>
          </a:prstGeom>
          <a:noFill/>
        </p:spPr>
        <p:txBody>
          <a:bodyPr wrap="square" rtlCol="0">
            <a:spAutoFit/>
          </a:bodyPr>
          <a:lstStyle/>
          <a:p>
            <a:r>
              <a:rPr lang="en-US" sz="6000" dirty="0">
                <a:solidFill>
                  <a:schemeClr val="accent4"/>
                </a:solidFill>
                <a:latin typeface="Arial Rounded MT Bold" panose="020F0704030504030204" pitchFamily="34" charset="0"/>
              </a:rPr>
              <a:t>Advantages</a:t>
            </a:r>
          </a:p>
        </p:txBody>
      </p:sp>
      <p:sp>
        <p:nvSpPr>
          <p:cNvPr id="20" name="TextBox 19">
            <a:extLst>
              <a:ext uri="{FF2B5EF4-FFF2-40B4-BE49-F238E27FC236}">
                <a16:creationId xmlns:a16="http://schemas.microsoft.com/office/drawing/2014/main" id="{4964A6D1-F82D-8FDA-B0B3-FA08F5C53D6E}"/>
              </a:ext>
            </a:extLst>
          </p:cNvPr>
          <p:cNvSpPr txBox="1"/>
          <p:nvPr/>
        </p:nvSpPr>
        <p:spPr>
          <a:xfrm>
            <a:off x="-1586011" y="1515153"/>
            <a:ext cx="1699479" cy="3177238"/>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71EA5870-20E4-F652-65C5-317ABE8F4883}"/>
              </a:ext>
            </a:extLst>
          </p:cNvPr>
          <p:cNvSpPr txBox="1"/>
          <p:nvPr/>
        </p:nvSpPr>
        <p:spPr>
          <a:xfrm>
            <a:off x="-1586011" y="1426390"/>
            <a:ext cx="1699479" cy="3354765"/>
          </a:xfrm>
          <a:prstGeom prst="rect">
            <a:avLst/>
          </a:prstGeom>
          <a:noFill/>
        </p:spPr>
        <p:txBody>
          <a:bodyPr wrap="square" rtlCol="0">
            <a:spAutoFit/>
          </a:bodyPr>
          <a:lstStyle/>
          <a:p>
            <a:pPr algn="ctr"/>
            <a:r>
              <a:rPr lang="en-US" sz="3200" b="1" i="0" dirty="0">
                <a:effectLst/>
                <a:latin typeface="Bahnschrift Light Condensed" panose="020B0502040204020203" pitchFamily="34" charset="0"/>
              </a:rPr>
              <a:t>Efficiency</a:t>
            </a:r>
            <a:r>
              <a:rPr lang="en-US" b="0" i="0" dirty="0">
                <a:solidFill>
                  <a:srgbClr val="ECECEC"/>
                </a:solidFill>
                <a:effectLst/>
                <a:highlight>
                  <a:srgbClr val="212121"/>
                </a:highlight>
                <a:latin typeface="Söhne"/>
              </a:rPr>
              <a:t> </a:t>
            </a:r>
            <a:r>
              <a:rPr lang="en-US" b="0" i="0" dirty="0">
                <a:solidFill>
                  <a:srgbClr val="002060"/>
                </a:solidFill>
                <a:effectLst/>
                <a:latin typeface="Söhne"/>
              </a:rPr>
              <a:t>Automating attendance with face recognition can make the process more efficient, saving time for both students and faculty.</a:t>
            </a:r>
          </a:p>
        </p:txBody>
      </p:sp>
    </p:spTree>
    <p:extLst>
      <p:ext uri="{BB962C8B-B14F-4D97-AF65-F5344CB8AC3E}">
        <p14:creationId xmlns:p14="http://schemas.microsoft.com/office/powerpoint/2010/main" val="4996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2F814-B6AD-49F4-EA2D-E597DC7C8B60}"/>
              </a:ext>
            </a:extLst>
          </p:cNvPr>
          <p:cNvSpPr/>
          <p:nvPr/>
        </p:nvSpPr>
        <p:spPr>
          <a:xfrm>
            <a:off x="2330245" y="-2"/>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2060"/>
                </a:solidFill>
                <a:effectLst/>
                <a:latin typeface="Söhne"/>
              </a:rPr>
              <a:t>.</a:t>
            </a:r>
          </a:p>
        </p:txBody>
      </p:sp>
      <p:sp>
        <p:nvSpPr>
          <p:cNvPr id="3" name="Rectangle 2">
            <a:extLst>
              <a:ext uri="{FF2B5EF4-FFF2-40B4-BE49-F238E27FC236}">
                <a16:creationId xmlns:a16="http://schemas.microsoft.com/office/drawing/2014/main" id="{5EFCC281-A6C7-86A4-E2C5-3B4AE4A3EF75}"/>
              </a:ext>
            </a:extLst>
          </p:cNvPr>
          <p:cNvSpPr/>
          <p:nvPr/>
        </p:nvSpPr>
        <p:spPr>
          <a:xfrm>
            <a:off x="4302596" y="3"/>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i="1" dirty="0">
              <a:solidFill>
                <a:schemeClr val="tx1"/>
              </a:solidFill>
              <a:latin typeface="Bahnschrift Light SemiCondensed" panose="020B0502040204020203" pitchFamily="34" charset="0"/>
            </a:endParaRPr>
          </a:p>
        </p:txBody>
      </p:sp>
      <p:sp>
        <p:nvSpPr>
          <p:cNvPr id="4" name="Rectangle 3">
            <a:extLst>
              <a:ext uri="{FF2B5EF4-FFF2-40B4-BE49-F238E27FC236}">
                <a16:creationId xmlns:a16="http://schemas.microsoft.com/office/drawing/2014/main" id="{46D558F3-DFC2-F827-C19D-6873EDAD84A2}"/>
              </a:ext>
            </a:extLst>
          </p:cNvPr>
          <p:cNvSpPr/>
          <p:nvPr/>
        </p:nvSpPr>
        <p:spPr>
          <a:xfrm>
            <a:off x="6274947" y="0"/>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B0331DC-539B-535D-CA55-5737771247E3}"/>
              </a:ext>
            </a:extLst>
          </p:cNvPr>
          <p:cNvSpPr/>
          <p:nvPr/>
        </p:nvSpPr>
        <p:spPr>
          <a:xfrm>
            <a:off x="8218852" y="3"/>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E3BE538-748C-E238-EF7C-F00968183085}"/>
              </a:ext>
            </a:extLst>
          </p:cNvPr>
          <p:cNvSpPr/>
          <p:nvPr/>
        </p:nvSpPr>
        <p:spPr>
          <a:xfrm>
            <a:off x="10219649" y="0"/>
            <a:ext cx="1972351" cy="6857997"/>
          </a:xfrm>
          <a:prstGeom prst="rect">
            <a:avLst/>
          </a:prstGeom>
          <a:solidFill>
            <a:schemeClr val="bg1"/>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A38BC6C-B5A7-80D8-06BF-CBA5CFD1623D}"/>
              </a:ext>
            </a:extLst>
          </p:cNvPr>
          <p:cNvSpPr/>
          <p:nvPr/>
        </p:nvSpPr>
        <p:spPr>
          <a:xfrm>
            <a:off x="-25341" y="6"/>
            <a:ext cx="2330245" cy="6857994"/>
          </a:xfrm>
          <a:prstGeom prst="rect">
            <a:avLst/>
          </a:prstGeom>
          <a:solidFill>
            <a:schemeClr val="tx1"/>
          </a:solidFill>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A293345-C10B-3950-A738-36E0EB2BED0C}"/>
              </a:ext>
            </a:extLst>
          </p:cNvPr>
          <p:cNvSpPr txBox="1"/>
          <p:nvPr/>
        </p:nvSpPr>
        <p:spPr>
          <a:xfrm>
            <a:off x="4622113" y="1748904"/>
            <a:ext cx="1415845" cy="4401205"/>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Accuracy</a:t>
            </a:r>
            <a:endParaRPr lang="en-US" sz="2800" dirty="0">
              <a:solidFill>
                <a:srgbClr val="ECECEC"/>
              </a:solidFill>
              <a:highlight>
                <a:srgbClr val="212121"/>
              </a:highlight>
              <a:latin typeface="Söhne"/>
            </a:endParaRPr>
          </a:p>
          <a:p>
            <a:pPr algn="ctr"/>
            <a:r>
              <a:rPr lang="en-US" b="0" i="0" dirty="0">
                <a:solidFill>
                  <a:srgbClr val="002060"/>
                </a:solidFill>
                <a:effectLst/>
                <a:latin typeface="Söhne"/>
              </a:rPr>
              <a:t>Face recognition can provide more accurate attendance records compared to manual methods, reducing errors and discrepancies</a:t>
            </a:r>
            <a:endParaRPr lang="en-US" b="0" i="0" dirty="0">
              <a:solidFill>
                <a:srgbClr val="002060"/>
              </a:solidFill>
              <a:effectLst/>
              <a:highlight>
                <a:srgbClr val="212121"/>
              </a:highlight>
              <a:latin typeface="Söhne"/>
            </a:endParaRPr>
          </a:p>
        </p:txBody>
      </p:sp>
      <p:sp>
        <p:nvSpPr>
          <p:cNvPr id="7" name="TextBox 6">
            <a:extLst>
              <a:ext uri="{FF2B5EF4-FFF2-40B4-BE49-F238E27FC236}">
                <a16:creationId xmlns:a16="http://schemas.microsoft.com/office/drawing/2014/main" id="{CCBD74DA-C532-AC0D-A31A-5D8D0052E39A}"/>
              </a:ext>
            </a:extLst>
          </p:cNvPr>
          <p:cNvSpPr txBox="1"/>
          <p:nvPr/>
        </p:nvSpPr>
        <p:spPr>
          <a:xfrm>
            <a:off x="6507474" y="1767353"/>
            <a:ext cx="1507295" cy="4278094"/>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Real-time Monitoring</a:t>
            </a:r>
            <a:r>
              <a:rPr lang="en-US" sz="2800" b="0" i="0" dirty="0">
                <a:effectLst/>
                <a:latin typeface="Bahnschrift Light Condensed" panose="020B0502040204020203" pitchFamily="34" charset="0"/>
              </a:rPr>
              <a:t> </a:t>
            </a:r>
            <a:r>
              <a:rPr lang="en-US" b="0" i="0" dirty="0">
                <a:solidFill>
                  <a:srgbClr val="002060"/>
                </a:solidFill>
                <a:effectLst/>
                <a:latin typeface="Söhne"/>
              </a:rPr>
              <a:t>With real-time database integration, attendance can be monitored instantly, allowing for quick interventions if needed.</a:t>
            </a:r>
          </a:p>
          <a:p>
            <a:endParaRPr lang="en-IN" dirty="0"/>
          </a:p>
        </p:txBody>
      </p:sp>
      <p:sp>
        <p:nvSpPr>
          <p:cNvPr id="10" name="TextBox 9">
            <a:extLst>
              <a:ext uri="{FF2B5EF4-FFF2-40B4-BE49-F238E27FC236}">
                <a16:creationId xmlns:a16="http://schemas.microsoft.com/office/drawing/2014/main" id="{0C14F67B-2748-FA6B-F2A7-FB8D40BDAA65}"/>
              </a:ext>
            </a:extLst>
          </p:cNvPr>
          <p:cNvSpPr txBox="1"/>
          <p:nvPr/>
        </p:nvSpPr>
        <p:spPr>
          <a:xfrm>
            <a:off x="8451379" y="1804655"/>
            <a:ext cx="1507295" cy="3877985"/>
          </a:xfrm>
          <a:prstGeom prst="rect">
            <a:avLst/>
          </a:prstGeom>
          <a:noFill/>
        </p:spPr>
        <p:txBody>
          <a:bodyPr wrap="square" rtlCol="0">
            <a:spAutoFit/>
          </a:bodyPr>
          <a:lstStyle/>
          <a:p>
            <a:pPr algn="ctr"/>
            <a:r>
              <a:rPr lang="en-US" sz="2400" b="1" i="0" dirty="0">
                <a:effectLst/>
                <a:latin typeface="Bahnschrift Light Condensed" panose="020B0502040204020203" pitchFamily="34" charset="0"/>
              </a:rPr>
              <a:t>Convenience</a:t>
            </a:r>
          </a:p>
          <a:p>
            <a:pPr algn="ctr"/>
            <a:r>
              <a:rPr lang="en-US" b="0" i="0" dirty="0">
                <a:solidFill>
                  <a:srgbClr val="002060"/>
                </a:solidFill>
                <a:effectLst/>
                <a:latin typeface="Söhne"/>
              </a:rPr>
              <a:t>Students can mark their attendance without the need for physical contact or ID cards, making the process more convenient.</a:t>
            </a:r>
          </a:p>
          <a:p>
            <a:endParaRPr lang="en-IN" dirty="0"/>
          </a:p>
        </p:txBody>
      </p:sp>
      <p:sp>
        <p:nvSpPr>
          <p:cNvPr id="11" name="TextBox 10">
            <a:extLst>
              <a:ext uri="{FF2B5EF4-FFF2-40B4-BE49-F238E27FC236}">
                <a16:creationId xmlns:a16="http://schemas.microsoft.com/office/drawing/2014/main" id="{C3D9FEEA-EF0D-F27B-03B9-D15E43C59FD2}"/>
              </a:ext>
            </a:extLst>
          </p:cNvPr>
          <p:cNvSpPr txBox="1"/>
          <p:nvPr/>
        </p:nvSpPr>
        <p:spPr>
          <a:xfrm>
            <a:off x="10539166" y="1748904"/>
            <a:ext cx="1536569" cy="5109091"/>
          </a:xfrm>
          <a:prstGeom prst="rect">
            <a:avLst/>
          </a:prstGeom>
          <a:noFill/>
        </p:spPr>
        <p:txBody>
          <a:bodyPr wrap="square" rtlCol="0">
            <a:spAutoFit/>
          </a:bodyPr>
          <a:lstStyle/>
          <a:p>
            <a:pPr algn="ctr"/>
            <a:r>
              <a:rPr lang="en-US" sz="2800" b="1" i="0" dirty="0">
                <a:effectLst/>
                <a:latin typeface="Bahnschrift Light Condensed" panose="020B0502040204020203" pitchFamily="34" charset="0"/>
              </a:rPr>
              <a:t>Cost-effective</a:t>
            </a:r>
            <a:endParaRPr lang="en-US" sz="2800" dirty="0">
              <a:solidFill>
                <a:srgbClr val="ECECEC"/>
              </a:solidFill>
              <a:highlight>
                <a:srgbClr val="212121"/>
              </a:highlight>
              <a:latin typeface="Söhne"/>
            </a:endParaRPr>
          </a:p>
          <a:p>
            <a:pPr algn="ctr"/>
            <a:r>
              <a:rPr lang="en-US" b="0" i="0" dirty="0">
                <a:solidFill>
                  <a:srgbClr val="002060"/>
                </a:solidFill>
                <a:effectLst/>
                <a:latin typeface="Söhne"/>
              </a:rPr>
              <a:t>While initial setup costs may be high, automated attendance systems can be cost-effective in the long run by reducing the need for manual record-keeping</a:t>
            </a:r>
            <a:endParaRPr lang="en-US" b="0" i="0" dirty="0">
              <a:solidFill>
                <a:srgbClr val="002060"/>
              </a:solidFill>
              <a:effectLst/>
              <a:highlight>
                <a:srgbClr val="212121"/>
              </a:highlight>
              <a:latin typeface="Söhne"/>
            </a:endParaRPr>
          </a:p>
          <a:p>
            <a:endParaRPr lang="en-IN" dirty="0"/>
          </a:p>
        </p:txBody>
      </p:sp>
      <p:sp>
        <p:nvSpPr>
          <p:cNvPr id="12" name="TextBox 11">
            <a:extLst>
              <a:ext uri="{FF2B5EF4-FFF2-40B4-BE49-F238E27FC236}">
                <a16:creationId xmlns:a16="http://schemas.microsoft.com/office/drawing/2014/main" id="{F63AD656-4A72-10EA-D132-84FBE3238368}"/>
              </a:ext>
            </a:extLst>
          </p:cNvPr>
          <p:cNvSpPr txBox="1"/>
          <p:nvPr/>
        </p:nvSpPr>
        <p:spPr>
          <a:xfrm>
            <a:off x="2579556" y="537327"/>
            <a:ext cx="142030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01</a:t>
            </a:r>
            <a:endParaRPr lang="en-IN" sz="5400" dirty="0">
              <a:solidFill>
                <a:schemeClr val="accent4"/>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F74E4F5-316F-638E-93C7-0D211C6944D6}"/>
              </a:ext>
            </a:extLst>
          </p:cNvPr>
          <p:cNvSpPr txBox="1"/>
          <p:nvPr/>
        </p:nvSpPr>
        <p:spPr>
          <a:xfrm>
            <a:off x="8605191" y="556181"/>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04</a:t>
            </a:r>
            <a:endParaRPr lang="en-IN" sz="5400" dirty="0">
              <a:solidFill>
                <a:schemeClr val="accent4"/>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9041E236-4FED-B0AF-DECE-3693314E9D8C}"/>
              </a:ext>
            </a:extLst>
          </p:cNvPr>
          <p:cNvSpPr txBox="1"/>
          <p:nvPr/>
        </p:nvSpPr>
        <p:spPr>
          <a:xfrm>
            <a:off x="6789448" y="556181"/>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03</a:t>
            </a:r>
            <a:endParaRPr lang="en-IN" sz="5400" dirty="0">
              <a:solidFill>
                <a:schemeClr val="accent4"/>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5F8DAE02-8CEE-B30E-E173-E87EE0C068E7}"/>
              </a:ext>
            </a:extLst>
          </p:cNvPr>
          <p:cNvSpPr txBox="1"/>
          <p:nvPr/>
        </p:nvSpPr>
        <p:spPr>
          <a:xfrm>
            <a:off x="10641623" y="556181"/>
            <a:ext cx="109995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05</a:t>
            </a:r>
            <a:endParaRPr lang="en-IN" sz="5400" dirty="0">
              <a:solidFill>
                <a:schemeClr val="accent4"/>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3B337D26-F294-D81E-F13F-3C1502B21DD0}"/>
              </a:ext>
            </a:extLst>
          </p:cNvPr>
          <p:cNvSpPr txBox="1"/>
          <p:nvPr/>
        </p:nvSpPr>
        <p:spPr>
          <a:xfrm>
            <a:off x="4551907" y="556181"/>
            <a:ext cx="1420307" cy="923330"/>
          </a:xfrm>
          <a:prstGeom prst="rect">
            <a:avLst/>
          </a:prstGeom>
          <a:noFill/>
        </p:spPr>
        <p:txBody>
          <a:bodyPr wrap="square" rtlCol="0">
            <a:spAutoFit/>
          </a:bodyPr>
          <a:lstStyle/>
          <a:p>
            <a:pPr algn="ctr"/>
            <a:r>
              <a:rPr lang="en-US" sz="5400" dirty="0">
                <a:solidFill>
                  <a:schemeClr val="accent4"/>
                </a:solidFill>
                <a:latin typeface="Arial Rounded MT Bold" panose="020F0704030504030204" pitchFamily="34" charset="0"/>
              </a:rPr>
              <a:t>02</a:t>
            </a:r>
            <a:endParaRPr lang="en-IN" sz="5400" dirty="0">
              <a:solidFill>
                <a:schemeClr val="accent4"/>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2AC62B59-C80D-42DB-0B0D-55DA8FA57C65}"/>
              </a:ext>
            </a:extLst>
          </p:cNvPr>
          <p:cNvSpPr txBox="1"/>
          <p:nvPr/>
        </p:nvSpPr>
        <p:spPr>
          <a:xfrm rot="16200000">
            <a:off x="-1136395" y="2599114"/>
            <a:ext cx="4702351" cy="1015663"/>
          </a:xfrm>
          <a:prstGeom prst="rect">
            <a:avLst/>
          </a:prstGeom>
          <a:noFill/>
        </p:spPr>
        <p:txBody>
          <a:bodyPr wrap="square" rtlCol="0">
            <a:spAutoFit/>
          </a:bodyPr>
          <a:lstStyle/>
          <a:p>
            <a:r>
              <a:rPr lang="en-US" sz="6000" dirty="0">
                <a:solidFill>
                  <a:schemeClr val="accent4"/>
                </a:solidFill>
                <a:latin typeface="Arial Rounded MT Bold" panose="020F0704030504030204" pitchFamily="34" charset="0"/>
              </a:rPr>
              <a:t>Advantages</a:t>
            </a:r>
          </a:p>
        </p:txBody>
      </p:sp>
      <p:sp>
        <p:nvSpPr>
          <p:cNvPr id="20" name="TextBox 19">
            <a:extLst>
              <a:ext uri="{FF2B5EF4-FFF2-40B4-BE49-F238E27FC236}">
                <a16:creationId xmlns:a16="http://schemas.microsoft.com/office/drawing/2014/main" id="{4964A6D1-F82D-8FDA-B0B3-FA08F5C53D6E}"/>
              </a:ext>
            </a:extLst>
          </p:cNvPr>
          <p:cNvSpPr txBox="1"/>
          <p:nvPr/>
        </p:nvSpPr>
        <p:spPr>
          <a:xfrm>
            <a:off x="2486852" y="1875529"/>
            <a:ext cx="1699479" cy="3177238"/>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71EA5870-20E4-F652-65C5-317ABE8F4883}"/>
              </a:ext>
            </a:extLst>
          </p:cNvPr>
          <p:cNvSpPr txBox="1"/>
          <p:nvPr/>
        </p:nvSpPr>
        <p:spPr>
          <a:xfrm>
            <a:off x="2429560" y="1698002"/>
            <a:ext cx="1699479" cy="3354765"/>
          </a:xfrm>
          <a:prstGeom prst="rect">
            <a:avLst/>
          </a:prstGeom>
          <a:noFill/>
        </p:spPr>
        <p:txBody>
          <a:bodyPr wrap="square" rtlCol="0">
            <a:spAutoFit/>
          </a:bodyPr>
          <a:lstStyle/>
          <a:p>
            <a:pPr algn="ctr"/>
            <a:r>
              <a:rPr lang="en-US" sz="3200" b="1" i="0" dirty="0">
                <a:effectLst/>
                <a:latin typeface="Bahnschrift Light Condensed" panose="020B0502040204020203" pitchFamily="34" charset="0"/>
              </a:rPr>
              <a:t>Efficiency</a:t>
            </a:r>
            <a:r>
              <a:rPr lang="en-US" b="0" i="0" dirty="0">
                <a:solidFill>
                  <a:srgbClr val="ECECEC"/>
                </a:solidFill>
                <a:effectLst/>
                <a:highlight>
                  <a:srgbClr val="212121"/>
                </a:highlight>
                <a:latin typeface="Söhne"/>
              </a:rPr>
              <a:t> </a:t>
            </a:r>
            <a:r>
              <a:rPr lang="en-US" b="0" i="0" dirty="0">
                <a:solidFill>
                  <a:srgbClr val="002060"/>
                </a:solidFill>
                <a:effectLst/>
                <a:latin typeface="Söhne"/>
              </a:rPr>
              <a:t>Automating attendance with face recognition can make the process more efficient, saving time for both students and faculty.</a:t>
            </a:r>
          </a:p>
        </p:txBody>
      </p:sp>
    </p:spTree>
    <p:extLst>
      <p:ext uri="{BB962C8B-B14F-4D97-AF65-F5344CB8AC3E}">
        <p14:creationId xmlns:p14="http://schemas.microsoft.com/office/powerpoint/2010/main" val="2545795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2F814-B6AD-49F4-EA2D-E597DC7C8B60}"/>
              </a:ext>
            </a:extLst>
          </p:cNvPr>
          <p:cNvSpPr/>
          <p:nvPr/>
        </p:nvSpPr>
        <p:spPr>
          <a:xfrm>
            <a:off x="-83266" y="0"/>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2060"/>
                </a:solidFill>
                <a:effectLst/>
                <a:latin typeface="Söhne"/>
              </a:rPr>
              <a:t>.</a:t>
            </a:r>
          </a:p>
        </p:txBody>
      </p:sp>
      <p:sp>
        <p:nvSpPr>
          <p:cNvPr id="3" name="Rectangle 2">
            <a:extLst>
              <a:ext uri="{FF2B5EF4-FFF2-40B4-BE49-F238E27FC236}">
                <a16:creationId xmlns:a16="http://schemas.microsoft.com/office/drawing/2014/main" id="{5EFCC281-A6C7-86A4-E2C5-3B4AE4A3EF75}"/>
              </a:ext>
            </a:extLst>
          </p:cNvPr>
          <p:cNvSpPr/>
          <p:nvPr/>
        </p:nvSpPr>
        <p:spPr>
          <a:xfrm>
            <a:off x="-2622638" y="-5"/>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i="1" dirty="0">
              <a:solidFill>
                <a:schemeClr val="tx1"/>
              </a:solidFill>
              <a:latin typeface="Bahnschrift Light SemiCondensed" panose="020B0502040204020203" pitchFamily="34" charset="0"/>
            </a:endParaRPr>
          </a:p>
        </p:txBody>
      </p:sp>
      <p:sp>
        <p:nvSpPr>
          <p:cNvPr id="4" name="Rectangle 3">
            <a:extLst>
              <a:ext uri="{FF2B5EF4-FFF2-40B4-BE49-F238E27FC236}">
                <a16:creationId xmlns:a16="http://schemas.microsoft.com/office/drawing/2014/main" id="{46D558F3-DFC2-F827-C19D-6873EDAD84A2}"/>
              </a:ext>
            </a:extLst>
          </p:cNvPr>
          <p:cNvSpPr/>
          <p:nvPr/>
        </p:nvSpPr>
        <p:spPr>
          <a:xfrm>
            <a:off x="-2622638" y="-8"/>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B0331DC-539B-535D-CA55-5737771247E3}"/>
              </a:ext>
            </a:extLst>
          </p:cNvPr>
          <p:cNvSpPr/>
          <p:nvPr/>
        </p:nvSpPr>
        <p:spPr>
          <a:xfrm>
            <a:off x="-2622638" y="-5"/>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E3BE538-748C-E238-EF7C-F00968183085}"/>
              </a:ext>
            </a:extLst>
          </p:cNvPr>
          <p:cNvSpPr/>
          <p:nvPr/>
        </p:nvSpPr>
        <p:spPr>
          <a:xfrm>
            <a:off x="-2622638" y="-8"/>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A38BC6C-B5A7-80D8-06BF-CBA5CFD1623D}"/>
              </a:ext>
            </a:extLst>
          </p:cNvPr>
          <p:cNvSpPr/>
          <p:nvPr/>
        </p:nvSpPr>
        <p:spPr>
          <a:xfrm>
            <a:off x="-2801585" y="-2"/>
            <a:ext cx="2330245" cy="6857994"/>
          </a:xfrm>
          <a:prstGeom prst="rect">
            <a:avLst/>
          </a:prstGeom>
          <a:solidFill>
            <a:schemeClr val="accent1"/>
          </a:solidFill>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A293345-C10B-3950-A738-36E0EB2BED0C}"/>
              </a:ext>
            </a:extLst>
          </p:cNvPr>
          <p:cNvSpPr txBox="1"/>
          <p:nvPr/>
        </p:nvSpPr>
        <p:spPr>
          <a:xfrm>
            <a:off x="-2344385" y="1600209"/>
            <a:ext cx="1415845" cy="4431983"/>
          </a:xfrm>
          <a:prstGeom prst="rect">
            <a:avLst/>
          </a:prstGeom>
          <a:noFill/>
        </p:spPr>
        <p:txBody>
          <a:bodyPr wrap="square" rtlCol="0">
            <a:spAutoFit/>
          </a:bodyPr>
          <a:lstStyle/>
          <a:p>
            <a:pPr algn="ctr"/>
            <a:r>
              <a:rPr lang="en-US" sz="2000" b="1" i="0" dirty="0">
                <a:solidFill>
                  <a:srgbClr val="ECECEC"/>
                </a:solidFill>
                <a:effectLst/>
                <a:latin typeface="Söhne"/>
              </a:rPr>
              <a:t>Technical Challenges</a:t>
            </a:r>
            <a:r>
              <a:rPr lang="en-US" sz="2000" b="0" i="0" dirty="0">
                <a:solidFill>
                  <a:srgbClr val="ECECEC"/>
                </a:solidFill>
                <a:effectLst/>
                <a:latin typeface="Söhne"/>
              </a:rPr>
              <a:t> </a:t>
            </a:r>
            <a:r>
              <a:rPr lang="en-US" sz="1600" b="0" i="0" dirty="0">
                <a:solidFill>
                  <a:srgbClr val="002060"/>
                </a:solidFill>
                <a:effectLst/>
                <a:latin typeface="Söhne"/>
              </a:rPr>
              <a:t>Face recognition systems may face technical challenges such as poor lighting conditions, occlusions, and variations in facial expressions, which can affect accuracy</a:t>
            </a:r>
            <a:endParaRPr lang="en-US" b="0" i="0" dirty="0">
              <a:solidFill>
                <a:srgbClr val="002060"/>
              </a:solidFill>
              <a:effectLst/>
              <a:highlight>
                <a:srgbClr val="212121"/>
              </a:highlight>
              <a:latin typeface="Söhne"/>
            </a:endParaRPr>
          </a:p>
          <a:p>
            <a:pPr algn="ctr"/>
            <a:endParaRPr lang="en-US" b="0" i="0" dirty="0">
              <a:solidFill>
                <a:srgbClr val="002060"/>
              </a:solidFill>
              <a:effectLst/>
              <a:highlight>
                <a:srgbClr val="212121"/>
              </a:highlight>
              <a:latin typeface="Söhne"/>
            </a:endParaRPr>
          </a:p>
        </p:txBody>
      </p:sp>
      <p:sp>
        <p:nvSpPr>
          <p:cNvPr id="7" name="TextBox 6">
            <a:extLst>
              <a:ext uri="{FF2B5EF4-FFF2-40B4-BE49-F238E27FC236}">
                <a16:creationId xmlns:a16="http://schemas.microsoft.com/office/drawing/2014/main" id="{CCBD74DA-C532-AC0D-A31A-5D8D0052E39A}"/>
              </a:ext>
            </a:extLst>
          </p:cNvPr>
          <p:cNvSpPr txBox="1"/>
          <p:nvPr/>
        </p:nvSpPr>
        <p:spPr>
          <a:xfrm>
            <a:off x="-2390110" y="1597768"/>
            <a:ext cx="1507295" cy="5078313"/>
          </a:xfrm>
          <a:prstGeom prst="rect">
            <a:avLst/>
          </a:prstGeom>
          <a:noFill/>
        </p:spPr>
        <p:txBody>
          <a:bodyPr wrap="square" rtlCol="0">
            <a:spAutoFit/>
          </a:bodyPr>
          <a:lstStyle/>
          <a:p>
            <a:pPr algn="ctr"/>
            <a:r>
              <a:rPr lang="en-US" sz="2400" b="1" i="0" dirty="0">
                <a:solidFill>
                  <a:srgbClr val="ECECEC"/>
                </a:solidFill>
                <a:effectLst/>
                <a:latin typeface="Bahnschrift Light Condensed" panose="020B0502040204020203" pitchFamily="34" charset="0"/>
              </a:rPr>
              <a:t>Deployment and Maintenance</a:t>
            </a:r>
            <a:r>
              <a:rPr lang="en-US" dirty="0">
                <a:solidFill>
                  <a:srgbClr val="002060"/>
                </a:solidFill>
                <a:latin typeface="Söhne"/>
              </a:rPr>
              <a:t> Setting up and maintaining a face recognition system with real-time database integration can be costly, especially for large institution</a:t>
            </a:r>
            <a:endParaRPr lang="en-US" b="0" i="0" dirty="0">
              <a:solidFill>
                <a:srgbClr val="ECECEC"/>
              </a:solidFill>
              <a:effectLst/>
              <a:highlight>
                <a:srgbClr val="212121"/>
              </a:highlight>
              <a:latin typeface="Söhne"/>
            </a:endParaRPr>
          </a:p>
          <a:p>
            <a:pPr algn="ctr"/>
            <a:endParaRPr lang="en-IN" dirty="0"/>
          </a:p>
        </p:txBody>
      </p:sp>
      <p:sp>
        <p:nvSpPr>
          <p:cNvPr id="10" name="TextBox 9">
            <a:extLst>
              <a:ext uri="{FF2B5EF4-FFF2-40B4-BE49-F238E27FC236}">
                <a16:creationId xmlns:a16="http://schemas.microsoft.com/office/drawing/2014/main" id="{0C14F67B-2748-FA6B-F2A7-FB8D40BDAA65}"/>
              </a:ext>
            </a:extLst>
          </p:cNvPr>
          <p:cNvSpPr txBox="1"/>
          <p:nvPr/>
        </p:nvSpPr>
        <p:spPr>
          <a:xfrm>
            <a:off x="-2390110" y="1597768"/>
            <a:ext cx="1507295" cy="4555093"/>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Resistance to Change</a:t>
            </a:r>
          </a:p>
          <a:p>
            <a:pPr algn="ctr"/>
            <a:r>
              <a:rPr lang="en-US" b="0" i="0" dirty="0">
                <a:solidFill>
                  <a:srgbClr val="ECECEC"/>
                </a:solidFill>
                <a:effectLst/>
                <a:latin typeface="Söhne"/>
              </a:rPr>
              <a:t> </a:t>
            </a:r>
            <a:r>
              <a:rPr lang="en-US" b="0" i="0" dirty="0">
                <a:solidFill>
                  <a:srgbClr val="002060"/>
                </a:solidFill>
                <a:effectLst/>
                <a:latin typeface="Söhne"/>
              </a:rPr>
              <a:t>Some students and faculty may be resistant to adopting new technology for attendance, which can affect the system's effectiveness</a:t>
            </a:r>
            <a:endParaRPr lang="en-IN" dirty="0">
              <a:solidFill>
                <a:srgbClr val="002060"/>
              </a:solidFill>
            </a:endParaRPr>
          </a:p>
        </p:txBody>
      </p:sp>
      <p:sp>
        <p:nvSpPr>
          <p:cNvPr id="11" name="TextBox 10">
            <a:extLst>
              <a:ext uri="{FF2B5EF4-FFF2-40B4-BE49-F238E27FC236}">
                <a16:creationId xmlns:a16="http://schemas.microsoft.com/office/drawing/2014/main" id="{C3D9FEEA-EF0D-F27B-03B9-D15E43C59FD2}"/>
              </a:ext>
            </a:extLst>
          </p:cNvPr>
          <p:cNvSpPr txBox="1"/>
          <p:nvPr/>
        </p:nvSpPr>
        <p:spPr>
          <a:xfrm>
            <a:off x="-2404747" y="1748896"/>
            <a:ext cx="1536569" cy="4001095"/>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Security Risks</a:t>
            </a:r>
            <a:r>
              <a:rPr lang="en-US" sz="2800" b="0" i="0" dirty="0">
                <a:solidFill>
                  <a:srgbClr val="ECECEC"/>
                </a:solidFill>
                <a:effectLst/>
                <a:latin typeface="Bahnschrift Light Condensed" panose="020B0502040204020203" pitchFamily="34" charset="0"/>
              </a:rPr>
              <a:t> </a:t>
            </a:r>
            <a:r>
              <a:rPr lang="en-US" b="0" i="0" dirty="0">
                <a:solidFill>
                  <a:srgbClr val="002060"/>
                </a:solidFill>
                <a:effectLst/>
                <a:latin typeface="Söhne"/>
              </a:rPr>
              <a:t>Storing biometric data in a database poses security risks, including data breaches and unauthorized access.</a:t>
            </a:r>
          </a:p>
          <a:p>
            <a:endParaRPr lang="en-IN" dirty="0"/>
          </a:p>
        </p:txBody>
      </p:sp>
      <p:sp>
        <p:nvSpPr>
          <p:cNvPr id="12" name="TextBox 11">
            <a:extLst>
              <a:ext uri="{FF2B5EF4-FFF2-40B4-BE49-F238E27FC236}">
                <a16:creationId xmlns:a16="http://schemas.microsoft.com/office/drawing/2014/main" id="{F63AD656-4A72-10EA-D132-84FBE3238368}"/>
              </a:ext>
            </a:extLst>
          </p:cNvPr>
          <p:cNvSpPr txBox="1"/>
          <p:nvPr/>
        </p:nvSpPr>
        <p:spPr>
          <a:xfrm>
            <a:off x="-2346616" y="556173"/>
            <a:ext cx="1420307" cy="923330"/>
          </a:xfrm>
          <a:prstGeom prst="rect">
            <a:avLst/>
          </a:prstGeom>
          <a:noFill/>
        </p:spPr>
        <p:txBody>
          <a:bodyPr wrap="square" rtlCol="0">
            <a:spAutoFit/>
          </a:bodyPr>
          <a:lstStyle/>
          <a:p>
            <a:pPr algn="ctr"/>
            <a:r>
              <a:rPr lang="en-US" sz="5400" dirty="0">
                <a:solidFill>
                  <a:schemeClr val="accent1"/>
                </a:solidFill>
                <a:latin typeface="Arial Rounded MT Bold" panose="020F0704030504030204" pitchFamily="34" charset="0"/>
              </a:rPr>
              <a:t>01</a:t>
            </a:r>
            <a:endParaRPr lang="en-IN" sz="5400" dirty="0">
              <a:solidFill>
                <a:schemeClr val="accent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F74E4F5-316F-638E-93C7-0D211C6944D6}"/>
              </a:ext>
            </a:extLst>
          </p:cNvPr>
          <p:cNvSpPr txBox="1"/>
          <p:nvPr/>
        </p:nvSpPr>
        <p:spPr>
          <a:xfrm>
            <a:off x="-2186441" y="556173"/>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04</a:t>
            </a:r>
            <a:endParaRPr lang="en-IN" sz="5400" dirty="0">
              <a:solidFill>
                <a:srgbClr val="0070C0"/>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9041E236-4FED-B0AF-DECE-3693314E9D8C}"/>
              </a:ext>
            </a:extLst>
          </p:cNvPr>
          <p:cNvSpPr txBox="1"/>
          <p:nvPr/>
        </p:nvSpPr>
        <p:spPr>
          <a:xfrm>
            <a:off x="-2186441" y="556173"/>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03</a:t>
            </a:r>
            <a:endParaRPr lang="en-IN" sz="5400" dirty="0">
              <a:solidFill>
                <a:srgbClr val="0070C0"/>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5F8DAE02-8CEE-B30E-E173-E87EE0C068E7}"/>
              </a:ext>
            </a:extLst>
          </p:cNvPr>
          <p:cNvSpPr txBox="1"/>
          <p:nvPr/>
        </p:nvSpPr>
        <p:spPr>
          <a:xfrm>
            <a:off x="-2186441" y="556173"/>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05</a:t>
            </a:r>
            <a:endParaRPr lang="en-IN" sz="5400" dirty="0">
              <a:solidFill>
                <a:srgbClr val="0070C0"/>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3B337D26-F294-D81E-F13F-3C1502B21DD0}"/>
              </a:ext>
            </a:extLst>
          </p:cNvPr>
          <p:cNvSpPr txBox="1"/>
          <p:nvPr/>
        </p:nvSpPr>
        <p:spPr>
          <a:xfrm>
            <a:off x="-2346616" y="556173"/>
            <a:ext cx="142030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02</a:t>
            </a:r>
            <a:endParaRPr lang="en-IN" sz="5400" dirty="0">
              <a:solidFill>
                <a:srgbClr val="0070C0"/>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2AC62B59-C80D-42DB-0B0D-55DA8FA57C65}"/>
              </a:ext>
            </a:extLst>
          </p:cNvPr>
          <p:cNvSpPr txBox="1"/>
          <p:nvPr/>
        </p:nvSpPr>
        <p:spPr>
          <a:xfrm rot="16200000">
            <a:off x="-4281301" y="2938935"/>
            <a:ext cx="5289677" cy="923330"/>
          </a:xfrm>
          <a:prstGeom prst="rect">
            <a:avLst/>
          </a:prstGeom>
          <a:noFill/>
        </p:spPr>
        <p:txBody>
          <a:bodyPr wrap="square" rtlCol="0">
            <a:spAutoFit/>
          </a:bodyPr>
          <a:lstStyle/>
          <a:p>
            <a:r>
              <a:rPr lang="en-US" sz="5400" dirty="0" err="1">
                <a:solidFill>
                  <a:schemeClr val="accent4"/>
                </a:solidFill>
                <a:latin typeface="Arial Rounded MT Bold" panose="020F0704030504030204" pitchFamily="34" charset="0"/>
              </a:rPr>
              <a:t>DisAdvantages</a:t>
            </a:r>
            <a:endParaRPr lang="en-US" sz="5400" dirty="0">
              <a:solidFill>
                <a:schemeClr val="accent4"/>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4964A6D1-F82D-8FDA-B0B3-FA08F5C53D6E}"/>
              </a:ext>
            </a:extLst>
          </p:cNvPr>
          <p:cNvSpPr txBox="1"/>
          <p:nvPr/>
        </p:nvSpPr>
        <p:spPr>
          <a:xfrm>
            <a:off x="-2486202" y="1875521"/>
            <a:ext cx="1699479" cy="3177238"/>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71EA5870-20E4-F652-65C5-317ABE8F4883}"/>
              </a:ext>
            </a:extLst>
          </p:cNvPr>
          <p:cNvSpPr txBox="1"/>
          <p:nvPr/>
        </p:nvSpPr>
        <p:spPr>
          <a:xfrm>
            <a:off x="-2486202" y="1600209"/>
            <a:ext cx="1699479" cy="4308872"/>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Privacy Concerns</a:t>
            </a:r>
            <a:r>
              <a:rPr lang="en-US" sz="2800" b="0" i="0" dirty="0">
                <a:solidFill>
                  <a:srgbClr val="ECECEC"/>
                </a:solidFill>
                <a:effectLst/>
                <a:latin typeface="Bahnschrift Light Condensed" panose="020B0502040204020203" pitchFamily="34" charset="0"/>
              </a:rPr>
              <a:t> </a:t>
            </a:r>
          </a:p>
          <a:p>
            <a:pPr algn="ctr"/>
            <a:r>
              <a:rPr lang="en-US" sz="2000" b="0" i="0" dirty="0">
                <a:solidFill>
                  <a:srgbClr val="002060"/>
                </a:solidFill>
                <a:effectLst/>
                <a:latin typeface="Bahnschrift Light Condensed" panose="020B0502040204020203" pitchFamily="34" charset="0"/>
              </a:rPr>
              <a:t>Using facial recognition technology for attendance raises privacy concerns, as it involves collecting and storing biometric data</a:t>
            </a:r>
            <a:endParaRPr lang="en-US" sz="2000" b="0" i="0" dirty="0">
              <a:solidFill>
                <a:srgbClr val="002060"/>
              </a:solidFill>
              <a:effectLst/>
              <a:highlight>
                <a:srgbClr val="212121"/>
              </a:highlight>
              <a:latin typeface="Bahnschrift Light Condensed" panose="020B0502040204020203" pitchFamily="34" charset="0"/>
            </a:endParaRPr>
          </a:p>
          <a:p>
            <a:pPr algn="ctr"/>
            <a:endParaRPr lang="en-US" b="0" i="0" dirty="0">
              <a:solidFill>
                <a:srgbClr val="002060"/>
              </a:solidFill>
              <a:effectLst/>
              <a:latin typeface="Söhne"/>
            </a:endParaRPr>
          </a:p>
        </p:txBody>
      </p:sp>
    </p:spTree>
    <p:extLst>
      <p:ext uri="{BB962C8B-B14F-4D97-AF65-F5344CB8AC3E}">
        <p14:creationId xmlns:p14="http://schemas.microsoft.com/office/powerpoint/2010/main" val="264493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2F814-B6AD-49F4-EA2D-E597DC7C8B60}"/>
              </a:ext>
            </a:extLst>
          </p:cNvPr>
          <p:cNvSpPr/>
          <p:nvPr/>
        </p:nvSpPr>
        <p:spPr>
          <a:xfrm>
            <a:off x="2330245" y="-2"/>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2060"/>
                </a:solidFill>
                <a:effectLst/>
                <a:latin typeface="Söhne"/>
              </a:rPr>
              <a:t>.</a:t>
            </a:r>
          </a:p>
        </p:txBody>
      </p:sp>
      <p:sp>
        <p:nvSpPr>
          <p:cNvPr id="3" name="Rectangle 2">
            <a:extLst>
              <a:ext uri="{FF2B5EF4-FFF2-40B4-BE49-F238E27FC236}">
                <a16:creationId xmlns:a16="http://schemas.microsoft.com/office/drawing/2014/main" id="{5EFCC281-A6C7-86A4-E2C5-3B4AE4A3EF75}"/>
              </a:ext>
            </a:extLst>
          </p:cNvPr>
          <p:cNvSpPr/>
          <p:nvPr/>
        </p:nvSpPr>
        <p:spPr>
          <a:xfrm>
            <a:off x="4302596" y="3"/>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i="1" dirty="0">
              <a:solidFill>
                <a:schemeClr val="tx1"/>
              </a:solidFill>
              <a:latin typeface="Bahnschrift Light SemiCondensed" panose="020B0502040204020203" pitchFamily="34" charset="0"/>
            </a:endParaRPr>
          </a:p>
        </p:txBody>
      </p:sp>
      <p:sp>
        <p:nvSpPr>
          <p:cNvPr id="4" name="Rectangle 3">
            <a:extLst>
              <a:ext uri="{FF2B5EF4-FFF2-40B4-BE49-F238E27FC236}">
                <a16:creationId xmlns:a16="http://schemas.microsoft.com/office/drawing/2014/main" id="{46D558F3-DFC2-F827-C19D-6873EDAD84A2}"/>
              </a:ext>
            </a:extLst>
          </p:cNvPr>
          <p:cNvSpPr/>
          <p:nvPr/>
        </p:nvSpPr>
        <p:spPr>
          <a:xfrm>
            <a:off x="6274947" y="0"/>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B0331DC-539B-535D-CA55-5737771247E3}"/>
              </a:ext>
            </a:extLst>
          </p:cNvPr>
          <p:cNvSpPr/>
          <p:nvPr/>
        </p:nvSpPr>
        <p:spPr>
          <a:xfrm>
            <a:off x="8218852" y="3"/>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EE3BE538-748C-E238-EF7C-F00968183085}"/>
              </a:ext>
            </a:extLst>
          </p:cNvPr>
          <p:cNvSpPr/>
          <p:nvPr/>
        </p:nvSpPr>
        <p:spPr>
          <a:xfrm>
            <a:off x="10219649" y="0"/>
            <a:ext cx="1972351" cy="6857997"/>
          </a:xfrm>
          <a:prstGeom prst="rect">
            <a:avLst/>
          </a:prstGeom>
          <a:solidFill>
            <a:schemeClr val="accent4"/>
          </a:solidFill>
          <a:ln>
            <a:noFill/>
          </a:ln>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A38BC6C-B5A7-80D8-06BF-CBA5CFD1623D}"/>
              </a:ext>
            </a:extLst>
          </p:cNvPr>
          <p:cNvSpPr/>
          <p:nvPr/>
        </p:nvSpPr>
        <p:spPr>
          <a:xfrm>
            <a:off x="-25341" y="6"/>
            <a:ext cx="2330245" cy="6857994"/>
          </a:xfrm>
          <a:prstGeom prst="rect">
            <a:avLst/>
          </a:prstGeom>
          <a:solidFill>
            <a:schemeClr val="accent1"/>
          </a:solidFill>
          <a:effectLst>
            <a:outerShdw blurRad="317500" dist="1270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A293345-C10B-3950-A738-36E0EB2BED0C}"/>
              </a:ext>
            </a:extLst>
          </p:cNvPr>
          <p:cNvSpPr txBox="1"/>
          <p:nvPr/>
        </p:nvSpPr>
        <p:spPr>
          <a:xfrm>
            <a:off x="4535123" y="1600217"/>
            <a:ext cx="1415845" cy="4431983"/>
          </a:xfrm>
          <a:prstGeom prst="rect">
            <a:avLst/>
          </a:prstGeom>
          <a:noFill/>
        </p:spPr>
        <p:txBody>
          <a:bodyPr wrap="square" rtlCol="0">
            <a:spAutoFit/>
          </a:bodyPr>
          <a:lstStyle/>
          <a:p>
            <a:pPr algn="ctr"/>
            <a:r>
              <a:rPr lang="en-US" sz="2000" b="1" i="0" dirty="0">
                <a:solidFill>
                  <a:srgbClr val="ECECEC"/>
                </a:solidFill>
                <a:effectLst/>
                <a:latin typeface="Söhne"/>
              </a:rPr>
              <a:t>Technical Challenges</a:t>
            </a:r>
            <a:r>
              <a:rPr lang="en-US" sz="2000" b="0" i="0" dirty="0">
                <a:solidFill>
                  <a:srgbClr val="ECECEC"/>
                </a:solidFill>
                <a:effectLst/>
                <a:latin typeface="Söhne"/>
              </a:rPr>
              <a:t> </a:t>
            </a:r>
            <a:r>
              <a:rPr lang="en-US" sz="1600" b="0" i="0" dirty="0">
                <a:solidFill>
                  <a:srgbClr val="002060"/>
                </a:solidFill>
                <a:effectLst/>
                <a:latin typeface="Söhne"/>
              </a:rPr>
              <a:t>Face recognition systems may face technical challenges such as poor lighting conditions, occlusions, and variations in facial expressions, which can affect accuracy</a:t>
            </a:r>
            <a:endParaRPr lang="en-US" b="0" i="0" dirty="0">
              <a:solidFill>
                <a:srgbClr val="002060"/>
              </a:solidFill>
              <a:effectLst/>
              <a:highlight>
                <a:srgbClr val="212121"/>
              </a:highlight>
              <a:latin typeface="Söhne"/>
            </a:endParaRPr>
          </a:p>
          <a:p>
            <a:pPr algn="ctr"/>
            <a:endParaRPr lang="en-US" b="0" i="0" dirty="0">
              <a:solidFill>
                <a:srgbClr val="002060"/>
              </a:solidFill>
              <a:effectLst/>
              <a:highlight>
                <a:srgbClr val="212121"/>
              </a:highlight>
              <a:latin typeface="Söhne"/>
            </a:endParaRPr>
          </a:p>
        </p:txBody>
      </p:sp>
      <p:sp>
        <p:nvSpPr>
          <p:cNvPr id="7" name="TextBox 6">
            <a:extLst>
              <a:ext uri="{FF2B5EF4-FFF2-40B4-BE49-F238E27FC236}">
                <a16:creationId xmlns:a16="http://schemas.microsoft.com/office/drawing/2014/main" id="{CCBD74DA-C532-AC0D-A31A-5D8D0052E39A}"/>
              </a:ext>
            </a:extLst>
          </p:cNvPr>
          <p:cNvSpPr txBox="1"/>
          <p:nvPr/>
        </p:nvSpPr>
        <p:spPr>
          <a:xfrm>
            <a:off x="6468379" y="1597776"/>
            <a:ext cx="1507295" cy="5078313"/>
          </a:xfrm>
          <a:prstGeom prst="rect">
            <a:avLst/>
          </a:prstGeom>
          <a:noFill/>
        </p:spPr>
        <p:txBody>
          <a:bodyPr wrap="square" rtlCol="0">
            <a:spAutoFit/>
          </a:bodyPr>
          <a:lstStyle/>
          <a:p>
            <a:pPr algn="ctr"/>
            <a:r>
              <a:rPr lang="en-US" sz="2400" b="1" i="0" dirty="0">
                <a:solidFill>
                  <a:srgbClr val="ECECEC"/>
                </a:solidFill>
                <a:effectLst/>
                <a:latin typeface="Bahnschrift Light Condensed" panose="020B0502040204020203" pitchFamily="34" charset="0"/>
              </a:rPr>
              <a:t>Deployment and Maintenance</a:t>
            </a:r>
            <a:r>
              <a:rPr lang="en-US" dirty="0">
                <a:solidFill>
                  <a:srgbClr val="002060"/>
                </a:solidFill>
                <a:latin typeface="Söhne"/>
              </a:rPr>
              <a:t> Setting up and maintaining a face recognition system with real-time database integration can be costly, especially for large institution</a:t>
            </a:r>
            <a:endParaRPr lang="en-US" b="0" i="0" dirty="0">
              <a:solidFill>
                <a:srgbClr val="ECECEC"/>
              </a:solidFill>
              <a:effectLst/>
              <a:highlight>
                <a:srgbClr val="212121"/>
              </a:highlight>
              <a:latin typeface="Söhne"/>
            </a:endParaRPr>
          </a:p>
          <a:p>
            <a:pPr algn="ctr"/>
            <a:endParaRPr lang="en-IN" dirty="0"/>
          </a:p>
        </p:txBody>
      </p:sp>
      <p:sp>
        <p:nvSpPr>
          <p:cNvPr id="10" name="TextBox 9">
            <a:extLst>
              <a:ext uri="{FF2B5EF4-FFF2-40B4-BE49-F238E27FC236}">
                <a16:creationId xmlns:a16="http://schemas.microsoft.com/office/drawing/2014/main" id="{0C14F67B-2748-FA6B-F2A7-FB8D40BDAA65}"/>
              </a:ext>
            </a:extLst>
          </p:cNvPr>
          <p:cNvSpPr txBox="1"/>
          <p:nvPr/>
        </p:nvSpPr>
        <p:spPr>
          <a:xfrm>
            <a:off x="8440730" y="1597776"/>
            <a:ext cx="1507295" cy="4555093"/>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Resistance to Change</a:t>
            </a:r>
          </a:p>
          <a:p>
            <a:pPr algn="ctr"/>
            <a:r>
              <a:rPr lang="en-US" b="0" i="0" dirty="0">
                <a:solidFill>
                  <a:srgbClr val="ECECEC"/>
                </a:solidFill>
                <a:effectLst/>
                <a:latin typeface="Söhne"/>
              </a:rPr>
              <a:t> </a:t>
            </a:r>
            <a:r>
              <a:rPr lang="en-US" b="0" i="0" dirty="0">
                <a:solidFill>
                  <a:srgbClr val="002060"/>
                </a:solidFill>
                <a:effectLst/>
                <a:latin typeface="Söhne"/>
              </a:rPr>
              <a:t>Some students and faculty may be resistant to adopting new technology for attendance, which can affect the system's effectiveness</a:t>
            </a:r>
            <a:endParaRPr lang="en-IN" dirty="0">
              <a:solidFill>
                <a:srgbClr val="002060"/>
              </a:solidFill>
            </a:endParaRPr>
          </a:p>
        </p:txBody>
      </p:sp>
      <p:sp>
        <p:nvSpPr>
          <p:cNvPr id="11" name="TextBox 10">
            <a:extLst>
              <a:ext uri="{FF2B5EF4-FFF2-40B4-BE49-F238E27FC236}">
                <a16:creationId xmlns:a16="http://schemas.microsoft.com/office/drawing/2014/main" id="{C3D9FEEA-EF0D-F27B-03B9-D15E43C59FD2}"/>
              </a:ext>
            </a:extLst>
          </p:cNvPr>
          <p:cNvSpPr txBox="1"/>
          <p:nvPr/>
        </p:nvSpPr>
        <p:spPr>
          <a:xfrm>
            <a:off x="10539166" y="1748904"/>
            <a:ext cx="1536569" cy="4001095"/>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Security Risks</a:t>
            </a:r>
            <a:r>
              <a:rPr lang="en-US" sz="2800" b="0" i="0" dirty="0">
                <a:solidFill>
                  <a:srgbClr val="ECECEC"/>
                </a:solidFill>
                <a:effectLst/>
                <a:latin typeface="Bahnschrift Light Condensed" panose="020B0502040204020203" pitchFamily="34" charset="0"/>
              </a:rPr>
              <a:t> </a:t>
            </a:r>
            <a:r>
              <a:rPr lang="en-US" b="0" i="0" dirty="0">
                <a:solidFill>
                  <a:srgbClr val="002060"/>
                </a:solidFill>
                <a:effectLst/>
                <a:latin typeface="Söhne"/>
              </a:rPr>
              <a:t>Storing biometric data in a database poses security risks, including data breaches and unauthorized access.</a:t>
            </a:r>
          </a:p>
          <a:p>
            <a:endParaRPr lang="en-IN" dirty="0"/>
          </a:p>
        </p:txBody>
      </p:sp>
      <p:sp>
        <p:nvSpPr>
          <p:cNvPr id="12" name="TextBox 11">
            <a:extLst>
              <a:ext uri="{FF2B5EF4-FFF2-40B4-BE49-F238E27FC236}">
                <a16:creationId xmlns:a16="http://schemas.microsoft.com/office/drawing/2014/main" id="{F63AD656-4A72-10EA-D132-84FBE3238368}"/>
              </a:ext>
            </a:extLst>
          </p:cNvPr>
          <p:cNvSpPr txBox="1"/>
          <p:nvPr/>
        </p:nvSpPr>
        <p:spPr>
          <a:xfrm>
            <a:off x="2445738" y="556181"/>
            <a:ext cx="1420307" cy="923330"/>
          </a:xfrm>
          <a:prstGeom prst="rect">
            <a:avLst/>
          </a:prstGeom>
          <a:noFill/>
        </p:spPr>
        <p:txBody>
          <a:bodyPr wrap="square" rtlCol="0">
            <a:spAutoFit/>
          </a:bodyPr>
          <a:lstStyle/>
          <a:p>
            <a:pPr algn="ctr"/>
            <a:r>
              <a:rPr lang="en-US" sz="5400" dirty="0">
                <a:solidFill>
                  <a:schemeClr val="accent1"/>
                </a:solidFill>
                <a:latin typeface="Arial Rounded MT Bold" panose="020F0704030504030204" pitchFamily="34" charset="0"/>
              </a:rPr>
              <a:t>01</a:t>
            </a:r>
            <a:endParaRPr lang="en-IN" sz="5400" dirty="0">
              <a:solidFill>
                <a:schemeClr val="accent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F74E4F5-316F-638E-93C7-0D211C6944D6}"/>
              </a:ext>
            </a:extLst>
          </p:cNvPr>
          <p:cNvSpPr txBox="1"/>
          <p:nvPr/>
        </p:nvSpPr>
        <p:spPr>
          <a:xfrm>
            <a:off x="8605191" y="556181"/>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04</a:t>
            </a:r>
            <a:endParaRPr lang="en-IN" sz="5400" dirty="0">
              <a:solidFill>
                <a:srgbClr val="0070C0"/>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9041E236-4FED-B0AF-DECE-3693314E9D8C}"/>
              </a:ext>
            </a:extLst>
          </p:cNvPr>
          <p:cNvSpPr txBox="1"/>
          <p:nvPr/>
        </p:nvSpPr>
        <p:spPr>
          <a:xfrm>
            <a:off x="6789448" y="556181"/>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03</a:t>
            </a:r>
            <a:endParaRPr lang="en-IN" sz="5400" dirty="0">
              <a:solidFill>
                <a:srgbClr val="0070C0"/>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5F8DAE02-8CEE-B30E-E173-E87EE0C068E7}"/>
              </a:ext>
            </a:extLst>
          </p:cNvPr>
          <p:cNvSpPr txBox="1"/>
          <p:nvPr/>
        </p:nvSpPr>
        <p:spPr>
          <a:xfrm>
            <a:off x="10641623" y="556181"/>
            <a:ext cx="109995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05</a:t>
            </a:r>
            <a:endParaRPr lang="en-IN" sz="5400" dirty="0">
              <a:solidFill>
                <a:srgbClr val="0070C0"/>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3B337D26-F294-D81E-F13F-3C1502B21DD0}"/>
              </a:ext>
            </a:extLst>
          </p:cNvPr>
          <p:cNvSpPr txBox="1"/>
          <p:nvPr/>
        </p:nvSpPr>
        <p:spPr>
          <a:xfrm>
            <a:off x="4556369" y="556181"/>
            <a:ext cx="1420307" cy="923330"/>
          </a:xfrm>
          <a:prstGeom prst="rect">
            <a:avLst/>
          </a:prstGeom>
          <a:noFill/>
        </p:spPr>
        <p:txBody>
          <a:bodyPr wrap="square" rtlCol="0">
            <a:spAutoFit/>
          </a:bodyPr>
          <a:lstStyle/>
          <a:p>
            <a:pPr algn="ctr"/>
            <a:r>
              <a:rPr lang="en-US" sz="5400" dirty="0">
                <a:solidFill>
                  <a:srgbClr val="0070C0"/>
                </a:solidFill>
                <a:latin typeface="Arial Rounded MT Bold" panose="020F0704030504030204" pitchFamily="34" charset="0"/>
              </a:rPr>
              <a:t>02</a:t>
            </a:r>
            <a:endParaRPr lang="en-IN" sz="5400" dirty="0">
              <a:solidFill>
                <a:srgbClr val="0070C0"/>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2AC62B59-C80D-42DB-0B0D-55DA8FA57C65}"/>
              </a:ext>
            </a:extLst>
          </p:cNvPr>
          <p:cNvSpPr txBox="1"/>
          <p:nvPr/>
        </p:nvSpPr>
        <p:spPr>
          <a:xfrm rot="16200000">
            <a:off x="-1430058" y="2938943"/>
            <a:ext cx="5289677" cy="923330"/>
          </a:xfrm>
          <a:prstGeom prst="rect">
            <a:avLst/>
          </a:prstGeom>
          <a:noFill/>
        </p:spPr>
        <p:txBody>
          <a:bodyPr wrap="square" rtlCol="0">
            <a:spAutoFit/>
          </a:bodyPr>
          <a:lstStyle/>
          <a:p>
            <a:r>
              <a:rPr lang="en-US" sz="5400" dirty="0" err="1">
                <a:solidFill>
                  <a:schemeClr val="accent4"/>
                </a:solidFill>
                <a:latin typeface="Arial Rounded MT Bold" panose="020F0704030504030204" pitchFamily="34" charset="0"/>
              </a:rPr>
              <a:t>DisAdvantages</a:t>
            </a:r>
            <a:endParaRPr lang="en-US" sz="5400" dirty="0">
              <a:solidFill>
                <a:schemeClr val="accent4"/>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4964A6D1-F82D-8FDA-B0B3-FA08F5C53D6E}"/>
              </a:ext>
            </a:extLst>
          </p:cNvPr>
          <p:cNvSpPr txBox="1"/>
          <p:nvPr/>
        </p:nvSpPr>
        <p:spPr>
          <a:xfrm>
            <a:off x="2486852" y="1875529"/>
            <a:ext cx="1699479" cy="3177238"/>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71EA5870-20E4-F652-65C5-317ABE8F4883}"/>
              </a:ext>
            </a:extLst>
          </p:cNvPr>
          <p:cNvSpPr txBox="1"/>
          <p:nvPr/>
        </p:nvSpPr>
        <p:spPr>
          <a:xfrm>
            <a:off x="2409685" y="1600217"/>
            <a:ext cx="1699479" cy="4308872"/>
          </a:xfrm>
          <a:prstGeom prst="rect">
            <a:avLst/>
          </a:prstGeom>
          <a:noFill/>
        </p:spPr>
        <p:txBody>
          <a:bodyPr wrap="square" rtlCol="0">
            <a:spAutoFit/>
          </a:bodyPr>
          <a:lstStyle/>
          <a:p>
            <a:pPr algn="ctr"/>
            <a:r>
              <a:rPr lang="en-US" sz="2800" b="1" i="0" dirty="0">
                <a:solidFill>
                  <a:srgbClr val="ECECEC"/>
                </a:solidFill>
                <a:effectLst/>
                <a:latin typeface="Bahnschrift Light Condensed" panose="020B0502040204020203" pitchFamily="34" charset="0"/>
              </a:rPr>
              <a:t>Privacy Concerns</a:t>
            </a:r>
            <a:r>
              <a:rPr lang="en-US" sz="2800" b="0" i="0" dirty="0">
                <a:solidFill>
                  <a:srgbClr val="ECECEC"/>
                </a:solidFill>
                <a:effectLst/>
                <a:latin typeface="Bahnschrift Light Condensed" panose="020B0502040204020203" pitchFamily="34" charset="0"/>
              </a:rPr>
              <a:t> </a:t>
            </a:r>
          </a:p>
          <a:p>
            <a:pPr algn="ctr"/>
            <a:r>
              <a:rPr lang="en-US" sz="2000" b="0" i="0" dirty="0">
                <a:solidFill>
                  <a:srgbClr val="002060"/>
                </a:solidFill>
                <a:effectLst/>
                <a:latin typeface="Bahnschrift Light Condensed" panose="020B0502040204020203" pitchFamily="34" charset="0"/>
              </a:rPr>
              <a:t>Using facial recognition technology for attendance raises privacy concerns, as it involves collecting and storing biometric data</a:t>
            </a:r>
            <a:endParaRPr lang="en-US" sz="2000" b="0" i="0" dirty="0">
              <a:solidFill>
                <a:srgbClr val="002060"/>
              </a:solidFill>
              <a:effectLst/>
              <a:highlight>
                <a:srgbClr val="212121"/>
              </a:highlight>
              <a:latin typeface="Bahnschrift Light Condensed" panose="020B0502040204020203" pitchFamily="34" charset="0"/>
            </a:endParaRPr>
          </a:p>
          <a:p>
            <a:pPr algn="ctr"/>
            <a:endParaRPr lang="en-US" b="0" i="0" dirty="0">
              <a:solidFill>
                <a:srgbClr val="002060"/>
              </a:solidFill>
              <a:effectLst/>
              <a:latin typeface="Söhne"/>
            </a:endParaRPr>
          </a:p>
        </p:txBody>
      </p:sp>
    </p:spTree>
    <p:extLst>
      <p:ext uri="{BB962C8B-B14F-4D97-AF65-F5344CB8AC3E}">
        <p14:creationId xmlns:p14="http://schemas.microsoft.com/office/powerpoint/2010/main" val="15038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BC3494-CF6E-A50E-3F71-CB5EF6893E3C}"/>
              </a:ext>
            </a:extLst>
          </p:cNvPr>
          <p:cNvSpPr/>
          <p:nvPr/>
        </p:nvSpPr>
        <p:spPr>
          <a:xfrm>
            <a:off x="0" y="0"/>
            <a:ext cx="5838825" cy="6858000"/>
          </a:xfrm>
          <a:prstGeom prst="rect">
            <a:avLst/>
          </a:prstGeom>
          <a:solidFill>
            <a:schemeClr val="tx1">
              <a:lumMod val="95000"/>
              <a:lumOff val="5000"/>
              <a:alpha val="7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CECEC"/>
              </a:solidFill>
              <a:highlight>
                <a:srgbClr val="212121"/>
              </a:highlight>
              <a:latin typeface="Söhne"/>
            </a:endParaRPr>
          </a:p>
          <a:p>
            <a:pPr algn="ctr"/>
            <a:endParaRPr lang="en-US" b="0" i="0" dirty="0">
              <a:solidFill>
                <a:srgbClr val="ECECEC"/>
              </a:solidFill>
              <a:effectLst/>
              <a:highlight>
                <a:srgbClr val="212121"/>
              </a:highlight>
              <a:latin typeface="Söhne"/>
            </a:endParaRPr>
          </a:p>
          <a:p>
            <a:pPr algn="ctr"/>
            <a:endParaRPr lang="en-US" dirty="0">
              <a:solidFill>
                <a:srgbClr val="ECECEC"/>
              </a:solidFill>
              <a:highlight>
                <a:srgbClr val="212121"/>
              </a:highlight>
              <a:latin typeface="Söhne"/>
            </a:endParaRPr>
          </a:p>
          <a:p>
            <a:pPr algn="ctr"/>
            <a:r>
              <a:rPr lang="en-US" sz="3200" b="0" i="0" dirty="0">
                <a:solidFill>
                  <a:srgbClr val="ECECEC"/>
                </a:solidFill>
                <a:effectLst/>
                <a:latin typeface="Sitka Heading" pitchFamily="2" charset="0"/>
              </a:rPr>
              <a:t>Building a Real-Time Facial Recognition System with Python and </a:t>
            </a:r>
            <a:r>
              <a:rPr lang="en-US" sz="3200" dirty="0">
                <a:solidFill>
                  <a:srgbClr val="ECECEC"/>
                </a:solidFill>
                <a:latin typeface="Sitka Heading" pitchFamily="2" charset="0"/>
              </a:rPr>
              <a:t>Excel</a:t>
            </a:r>
            <a:r>
              <a:rPr lang="en-US" sz="3200" b="0" i="0" dirty="0">
                <a:solidFill>
                  <a:srgbClr val="ECECEC"/>
                </a:solidFill>
                <a:effectLst/>
                <a:latin typeface="Sitka Heading" pitchFamily="2" charset="0"/>
              </a:rPr>
              <a:t> Integration</a:t>
            </a:r>
            <a:endParaRPr lang="en-US" sz="3200" b="0" i="0" dirty="0">
              <a:solidFill>
                <a:srgbClr val="ECECEC"/>
              </a:solidFill>
              <a:effectLst/>
              <a:highlight>
                <a:srgbClr val="212121"/>
              </a:highlight>
              <a:latin typeface="Söhne"/>
            </a:endParaRPr>
          </a:p>
        </p:txBody>
      </p:sp>
      <p:sp>
        <p:nvSpPr>
          <p:cNvPr id="7" name="TextBox 6">
            <a:extLst>
              <a:ext uri="{FF2B5EF4-FFF2-40B4-BE49-F238E27FC236}">
                <a16:creationId xmlns:a16="http://schemas.microsoft.com/office/drawing/2014/main" id="{24E534F5-7C2A-ECB4-A76F-59F7231F6FE6}"/>
              </a:ext>
            </a:extLst>
          </p:cNvPr>
          <p:cNvSpPr txBox="1"/>
          <p:nvPr/>
        </p:nvSpPr>
        <p:spPr>
          <a:xfrm>
            <a:off x="419100" y="771525"/>
            <a:ext cx="5095875" cy="1754326"/>
          </a:xfrm>
          <a:prstGeom prst="rect">
            <a:avLst/>
          </a:prstGeom>
          <a:noFill/>
        </p:spPr>
        <p:txBody>
          <a:bodyPr wrap="square" rtlCol="0">
            <a:spAutoFit/>
          </a:bodyPr>
          <a:lstStyle/>
          <a:p>
            <a:pPr algn="ctr"/>
            <a:r>
              <a:rPr lang="en-US" sz="3600" b="0" i="0" dirty="0">
                <a:solidFill>
                  <a:schemeClr val="bg1"/>
                </a:solidFill>
                <a:effectLst/>
                <a:latin typeface="Sitka Heading" pitchFamily="2" charset="0"/>
              </a:rPr>
              <a:t>Seamless Identity Verification: The Power of Facial Recognition</a:t>
            </a:r>
            <a:endParaRPr lang="en-IN" sz="3600" dirty="0">
              <a:solidFill>
                <a:schemeClr val="bg1"/>
              </a:solidFill>
              <a:latin typeface="Sitka Heading" pitchFamily="2" charset="0"/>
            </a:endParaRPr>
          </a:p>
        </p:txBody>
      </p:sp>
    </p:spTree>
    <p:extLst>
      <p:ext uri="{BB962C8B-B14F-4D97-AF65-F5344CB8AC3E}">
        <p14:creationId xmlns:p14="http://schemas.microsoft.com/office/powerpoint/2010/main" val="179155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A773A2-6517-7AC2-A168-BFCBAA6A30B2}"/>
              </a:ext>
            </a:extLst>
          </p:cNvPr>
          <p:cNvSpPr/>
          <p:nvPr/>
        </p:nvSpPr>
        <p:spPr>
          <a:xfrm>
            <a:off x="0" y="0"/>
            <a:ext cx="12192000" cy="6858000"/>
          </a:xfrm>
          <a:prstGeom prst="rect">
            <a:avLst/>
          </a:prstGeom>
          <a:gradFill flip="none" rotWithShape="1">
            <a:gsLst>
              <a:gs pos="0">
                <a:srgbClr val="000000">
                  <a:alpha val="62000"/>
                </a:srgbClr>
              </a:gs>
              <a:gs pos="100000">
                <a:schemeClr val="tx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2E56057-5512-BDB0-14BD-40199780A2D1}"/>
              </a:ext>
            </a:extLst>
          </p:cNvPr>
          <p:cNvSpPr txBox="1"/>
          <p:nvPr/>
        </p:nvSpPr>
        <p:spPr>
          <a:xfrm>
            <a:off x="6096000" y="0"/>
            <a:ext cx="6213987" cy="6740307"/>
          </a:xfrm>
          <a:prstGeom prst="rect">
            <a:avLst/>
          </a:prstGeom>
          <a:noFill/>
          <a:ln>
            <a:solidFill>
              <a:schemeClr val="accent1"/>
            </a:solidFill>
          </a:ln>
        </p:spPr>
        <p:txBody>
          <a:bodyPr wrap="square" rtlCol="0">
            <a:spAutoFit/>
          </a:bodyPr>
          <a:lstStyle/>
          <a:p>
            <a:pPr algn="just"/>
            <a:r>
              <a:rPr lang="en-US" dirty="0">
                <a:solidFill>
                  <a:srgbClr val="FFFF00"/>
                </a:solidFill>
                <a:latin typeface="Times New Roman" panose="02020603050405020304" pitchFamily="18" charset="0"/>
                <a:ea typeface="Times New Roman" panose="02020603050405020304" pitchFamily="18" charset="0"/>
              </a:rPr>
              <a:t>1. Modules-Connectivity Diagram:</a:t>
            </a:r>
          </a:p>
          <a:p>
            <a:pPr algn="just"/>
            <a:r>
              <a:rPr lang="en-US" dirty="0">
                <a:solidFill>
                  <a:schemeClr val="bg1"/>
                </a:solidFill>
                <a:latin typeface="Times New Roman" panose="02020603050405020304" pitchFamily="18" charset="0"/>
                <a:ea typeface="Times New Roman" panose="02020603050405020304" pitchFamily="18" charset="0"/>
              </a:rPr>
              <a:t>   - Describes the system's architecture, showing how different components interact and the data flow between them.</a:t>
            </a:r>
          </a:p>
          <a:p>
            <a:pPr algn="just"/>
            <a:endParaRPr lang="en-US" dirty="0">
              <a:solidFill>
                <a:schemeClr val="bg1"/>
              </a:solidFill>
              <a:latin typeface="Times New Roman" panose="02020603050405020304" pitchFamily="18" charset="0"/>
              <a:ea typeface="Times New Roman" panose="02020603050405020304" pitchFamily="18" charset="0"/>
            </a:endParaRPr>
          </a:p>
          <a:p>
            <a:pPr algn="just"/>
            <a:r>
              <a:rPr lang="en-US" dirty="0">
                <a:solidFill>
                  <a:srgbClr val="FFFF00"/>
                </a:solidFill>
                <a:latin typeface="Times New Roman" panose="02020603050405020304" pitchFamily="18" charset="0"/>
                <a:ea typeface="Times New Roman" panose="02020603050405020304" pitchFamily="18" charset="0"/>
              </a:rPr>
              <a:t>2.Interface:</a:t>
            </a:r>
          </a:p>
          <a:p>
            <a:pPr algn="just"/>
            <a:r>
              <a:rPr lang="en-US" dirty="0">
                <a:solidFill>
                  <a:schemeClr val="bg1"/>
                </a:solidFill>
                <a:latin typeface="Times New Roman" panose="02020603050405020304" pitchFamily="18" charset="0"/>
                <a:ea typeface="Times New Roman" panose="02020603050405020304" pitchFamily="18" charset="0"/>
              </a:rPr>
              <a:t>   - The graphical user interface (GUI) built using </a:t>
            </a:r>
            <a:r>
              <a:rPr lang="en-US" dirty="0" err="1">
                <a:solidFill>
                  <a:schemeClr val="bg1"/>
                </a:solidFill>
                <a:latin typeface="Times New Roman" panose="02020603050405020304" pitchFamily="18" charset="0"/>
                <a:ea typeface="Times New Roman" panose="02020603050405020304" pitchFamily="18" charset="0"/>
              </a:rPr>
              <a:t>Tkinter</a:t>
            </a:r>
            <a:r>
              <a:rPr lang="en-US" dirty="0">
                <a:solidFill>
                  <a:schemeClr val="bg1"/>
                </a:solidFill>
                <a:latin typeface="Times New Roman" panose="02020603050405020304" pitchFamily="18" charset="0"/>
                <a:ea typeface="Times New Roman" panose="02020603050405020304" pitchFamily="18" charset="0"/>
              </a:rPr>
              <a:t>, allowing users to interact with the system for registration, attendance marking, and viewing updates.</a:t>
            </a:r>
          </a:p>
          <a:p>
            <a:pPr algn="just"/>
            <a:endParaRPr lang="en-US" dirty="0">
              <a:solidFill>
                <a:srgbClr val="FFFF00"/>
              </a:solidFill>
              <a:latin typeface="Times New Roman" panose="02020603050405020304" pitchFamily="18" charset="0"/>
              <a:ea typeface="Times New Roman" panose="02020603050405020304" pitchFamily="18" charset="0"/>
            </a:endParaRPr>
          </a:p>
          <a:p>
            <a:pPr algn="just"/>
            <a:r>
              <a:rPr lang="en-US" dirty="0">
                <a:solidFill>
                  <a:srgbClr val="FFFF00"/>
                </a:solidFill>
                <a:latin typeface="Times New Roman" panose="02020603050405020304" pitchFamily="18" charset="0"/>
                <a:ea typeface="Times New Roman" panose="02020603050405020304" pitchFamily="18" charset="0"/>
              </a:rPr>
              <a:t>3.Data Collection:</a:t>
            </a:r>
          </a:p>
          <a:p>
            <a:pPr algn="just"/>
            <a:r>
              <a:rPr lang="en-US" dirty="0">
                <a:solidFill>
                  <a:schemeClr val="bg1"/>
                </a:solidFill>
                <a:latin typeface="Times New Roman" panose="02020603050405020304" pitchFamily="18" charset="0"/>
                <a:ea typeface="Times New Roman" panose="02020603050405020304" pitchFamily="18" charset="0"/>
              </a:rPr>
              <a:t>   - The process of capturing images and gathering data required for face recognition.</a:t>
            </a:r>
          </a:p>
          <a:p>
            <a:pPr algn="just"/>
            <a:endParaRPr lang="en-US" dirty="0">
              <a:solidFill>
                <a:schemeClr val="bg1"/>
              </a:solidFill>
              <a:latin typeface="Times New Roman" panose="02020603050405020304" pitchFamily="18" charset="0"/>
              <a:ea typeface="Times New Roman" panose="02020603050405020304" pitchFamily="18" charset="0"/>
            </a:endParaRPr>
          </a:p>
          <a:p>
            <a:pPr algn="just"/>
            <a:r>
              <a:rPr lang="en-US" dirty="0">
                <a:solidFill>
                  <a:srgbClr val="FFFF00"/>
                </a:solidFill>
                <a:latin typeface="Times New Roman" panose="02020603050405020304" pitchFamily="18" charset="0"/>
                <a:ea typeface="Times New Roman" panose="02020603050405020304" pitchFamily="18" charset="0"/>
              </a:rPr>
              <a:t>4. Face Recognition and Attendance Marking:</a:t>
            </a:r>
          </a:p>
          <a:p>
            <a:pPr algn="just"/>
            <a:r>
              <a:rPr lang="en-US" dirty="0">
                <a:solidFill>
                  <a:schemeClr val="bg1"/>
                </a:solidFill>
                <a:latin typeface="Times New Roman" panose="02020603050405020304" pitchFamily="18" charset="0"/>
                <a:ea typeface="Times New Roman" panose="02020603050405020304" pitchFamily="18" charset="0"/>
              </a:rPr>
              <a:t>   - Using OpenCV and the LBPH algorithm to recognize faces and mark attendance in the database.</a:t>
            </a:r>
          </a:p>
          <a:p>
            <a:pPr algn="just"/>
            <a:endParaRPr lang="en-US" dirty="0">
              <a:solidFill>
                <a:schemeClr val="bg1"/>
              </a:solidFill>
              <a:latin typeface="Times New Roman" panose="02020603050405020304" pitchFamily="18" charset="0"/>
              <a:ea typeface="Times New Roman" panose="02020603050405020304" pitchFamily="18" charset="0"/>
            </a:endParaRPr>
          </a:p>
          <a:p>
            <a:pPr algn="just"/>
            <a:r>
              <a:rPr lang="en-US" dirty="0">
                <a:solidFill>
                  <a:srgbClr val="FFFF00"/>
                </a:solidFill>
                <a:latin typeface="Times New Roman" panose="02020603050405020304" pitchFamily="18" charset="0"/>
                <a:ea typeface="Times New Roman" panose="02020603050405020304" pitchFamily="18" charset="0"/>
              </a:rPr>
              <a:t>5. Attendance Data Management:</a:t>
            </a:r>
          </a:p>
          <a:p>
            <a:pPr algn="just"/>
            <a:r>
              <a:rPr lang="en-US" dirty="0">
                <a:solidFill>
                  <a:schemeClr val="bg1"/>
                </a:solidFill>
                <a:latin typeface="Times New Roman" panose="02020603050405020304" pitchFamily="18" charset="0"/>
                <a:ea typeface="Times New Roman" panose="02020603050405020304" pitchFamily="18" charset="0"/>
              </a:rPr>
              <a:t>   - Managing and storing attendance records using tools like CSV, </a:t>
            </a:r>
            <a:r>
              <a:rPr lang="en-US" dirty="0" err="1">
                <a:solidFill>
                  <a:schemeClr val="bg1"/>
                </a:solidFill>
                <a:latin typeface="Times New Roman" panose="02020603050405020304" pitchFamily="18" charset="0"/>
                <a:ea typeface="Times New Roman" panose="02020603050405020304" pitchFamily="18" charset="0"/>
              </a:rPr>
              <a:t>Numpy</a:t>
            </a:r>
            <a:r>
              <a:rPr lang="en-US" dirty="0">
                <a:solidFill>
                  <a:schemeClr val="bg1"/>
                </a:solidFill>
                <a:latin typeface="Times New Roman" panose="02020603050405020304" pitchFamily="18" charset="0"/>
                <a:ea typeface="Times New Roman" panose="02020603050405020304" pitchFamily="18" charset="0"/>
              </a:rPr>
              <a:t>, Pandas, and datetime for efficient data handling.</a:t>
            </a:r>
          </a:p>
          <a:p>
            <a:pPr algn="just"/>
            <a:endParaRPr lang="en-US" dirty="0">
              <a:solidFill>
                <a:schemeClr val="bg1"/>
              </a:solidFill>
              <a:latin typeface="Times New Roman" panose="02020603050405020304" pitchFamily="18" charset="0"/>
              <a:ea typeface="Times New Roman" panose="02020603050405020304" pitchFamily="18" charset="0"/>
            </a:endParaRPr>
          </a:p>
          <a:p>
            <a:pPr algn="just"/>
            <a:r>
              <a:rPr lang="en-US" dirty="0">
                <a:solidFill>
                  <a:srgbClr val="FFFF00"/>
                </a:solidFill>
                <a:latin typeface="Times New Roman" panose="02020603050405020304" pitchFamily="18" charset="0"/>
                <a:ea typeface="Times New Roman" panose="02020603050405020304" pitchFamily="18" charset="0"/>
              </a:rPr>
              <a:t>6. Live Attendance Updates:</a:t>
            </a:r>
          </a:p>
          <a:p>
            <a:pPr algn="just"/>
            <a:r>
              <a:rPr lang="en-US" dirty="0">
                <a:solidFill>
                  <a:schemeClr val="bg1"/>
                </a:solidFill>
                <a:latin typeface="Times New Roman" panose="02020603050405020304" pitchFamily="18" charset="0"/>
                <a:ea typeface="Times New Roman" panose="02020603050405020304" pitchFamily="18" charset="0"/>
              </a:rPr>
              <a:t>   - Providing real-time updates of attendance status on the main screen, showing ID, name, date, and time for recognized students</a:t>
            </a:r>
            <a:endParaRPr lang="en-IN" dirty="0">
              <a:solidFill>
                <a:schemeClr val="bg1"/>
              </a:solidFill>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F7CB0206-2AC4-4715-CFDC-9F116A62DF13}"/>
              </a:ext>
            </a:extLst>
          </p:cNvPr>
          <p:cNvSpPr txBox="1"/>
          <p:nvPr/>
        </p:nvSpPr>
        <p:spPr>
          <a:xfrm>
            <a:off x="1219200" y="2045110"/>
            <a:ext cx="3677265" cy="1754326"/>
          </a:xfrm>
          <a:prstGeom prst="rect">
            <a:avLst/>
          </a:prstGeom>
          <a:noFill/>
        </p:spPr>
        <p:txBody>
          <a:bodyPr wrap="square" rtlCol="0">
            <a:spAutoFit/>
          </a:bodyPr>
          <a:lstStyle/>
          <a:p>
            <a:pPr algn="ctr"/>
            <a:r>
              <a:rPr lang="en-US" sz="5400" i="1" dirty="0">
                <a:solidFill>
                  <a:schemeClr val="bg1"/>
                </a:solidFill>
                <a:latin typeface="Sitka Display Semibold" pitchFamily="2" charset="0"/>
              </a:rPr>
              <a:t>Modules for the project </a:t>
            </a:r>
            <a:endParaRPr lang="en-IN" sz="5400" i="1" dirty="0">
              <a:solidFill>
                <a:schemeClr val="bg1"/>
              </a:solidFill>
              <a:latin typeface="Sitka Display Semibold" pitchFamily="2" charset="0"/>
            </a:endParaRPr>
          </a:p>
        </p:txBody>
      </p:sp>
    </p:spTree>
    <p:extLst>
      <p:ext uri="{BB962C8B-B14F-4D97-AF65-F5344CB8AC3E}">
        <p14:creationId xmlns:p14="http://schemas.microsoft.com/office/powerpoint/2010/main" val="221621608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32F8188E-FECF-378D-34D4-9E448A82E20E}"/>
                  </a:ext>
                </a:extLst>
              </p:cNvPr>
              <p:cNvGraphicFramePr>
                <a:graphicFrameLocks noChangeAspect="1"/>
              </p:cNvGraphicFramePr>
              <p:nvPr>
                <p:extLst>
                  <p:ext uri="{D42A27DB-BD31-4B8C-83A1-F6EECF244321}">
                    <p14:modId xmlns:p14="http://schemas.microsoft.com/office/powerpoint/2010/main" val="2173003305"/>
                  </p:ext>
                </p:extLst>
              </p:nvPr>
            </p:nvGraphicFramePr>
            <p:xfrm>
              <a:off x="581401" y="4287483"/>
              <a:ext cx="3990599" cy="2244712"/>
            </p:xfrm>
            <a:graphic>
              <a:graphicData uri="http://schemas.microsoft.com/office/powerpoint/2016/slidezoom">
                <pslz:sldZm>
                  <pslz:sldZmObj sldId="281" cId="2302351063">
                    <pslz:zmPr id="{DCB52449-BCFD-4DF0-9500-F0A4C8A69A54}" returnToParent="0" transitionDur="1000">
                      <p166:blipFill xmlns:p166="http://schemas.microsoft.com/office/powerpoint/2016/6/main">
                        <a:blip r:embed="rId3"/>
                        <a:stretch>
                          <a:fillRect/>
                        </a:stretch>
                      </p166:blipFill>
                      <p166:spPr xmlns:p166="http://schemas.microsoft.com/office/powerpoint/2016/6/main">
                        <a:xfrm>
                          <a:off x="0" y="0"/>
                          <a:ext cx="3990599" cy="2244712"/>
                        </a:xfrm>
                        <a:prstGeom prst="rect">
                          <a:avLst/>
                        </a:prstGeom>
                        <a:ln w="3175">
                          <a:solidFill>
                            <a:prstClr val="ltGray"/>
                          </a:solidFill>
                        </a:ln>
                      </p166:spPr>
                    </pslz:zmPr>
                  </pslz:sldZmObj>
                </pslz:sldZm>
              </a:graphicData>
            </a:graphic>
          </p:graphicFrame>
        </mc:Choice>
        <mc:Fallback>
          <p:pic>
            <p:nvPicPr>
              <p:cNvPr id="3" name="Slide Zoom 2">
                <a:hlinkClick r:id="rId4" action="ppaction://hlinksldjump"/>
                <a:extLst>
                  <a:ext uri="{FF2B5EF4-FFF2-40B4-BE49-F238E27FC236}">
                    <a16:creationId xmlns:a16="http://schemas.microsoft.com/office/drawing/2014/main" id="{32F8188E-FECF-378D-34D4-9E448A82E20E}"/>
                  </a:ext>
                </a:extLst>
              </p:cNvPr>
              <p:cNvPicPr>
                <a:picLocks noGrp="1" noRot="1" noChangeAspect="1" noMove="1" noResize="1" noEditPoints="1" noAdjustHandles="1" noChangeArrowheads="1" noChangeShapeType="1"/>
              </p:cNvPicPr>
              <p:nvPr/>
            </p:nvPicPr>
            <p:blipFill>
              <a:blip r:embed="rId3"/>
              <a:stretch>
                <a:fillRect/>
              </a:stretch>
            </p:blipFill>
            <p:spPr>
              <a:xfrm>
                <a:off x="581401" y="4287483"/>
                <a:ext cx="3990599" cy="22447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2BEE136-3AB9-5E42-9665-EB3198015DEF}"/>
                  </a:ext>
                </a:extLst>
              </p:cNvPr>
              <p:cNvGraphicFramePr>
                <a:graphicFrameLocks noChangeAspect="1"/>
              </p:cNvGraphicFramePr>
              <p:nvPr>
                <p:extLst>
                  <p:ext uri="{D42A27DB-BD31-4B8C-83A1-F6EECF244321}">
                    <p14:modId xmlns:p14="http://schemas.microsoft.com/office/powerpoint/2010/main" val="712660287"/>
                  </p:ext>
                </p:extLst>
              </p:nvPr>
            </p:nvGraphicFramePr>
            <p:xfrm>
              <a:off x="8058526" y="314326"/>
              <a:ext cx="3990599" cy="2244712"/>
            </p:xfrm>
            <a:graphic>
              <a:graphicData uri="http://schemas.microsoft.com/office/powerpoint/2016/slidezoom">
                <pslz:sldZm>
                  <pslz:sldZmObj sldId="282" cId="4104543079">
                    <pslz:zmPr id="{BB98881D-21ED-4B97-843C-DF0B2F877EC3}" returnToParent="0" transitionDur="1000">
                      <p166:blipFill xmlns:p166="http://schemas.microsoft.com/office/powerpoint/2016/6/main">
                        <a:blip r:embed="rId5"/>
                        <a:stretch>
                          <a:fillRect/>
                        </a:stretch>
                      </p166:blipFill>
                      <p166:spPr xmlns:p166="http://schemas.microsoft.com/office/powerpoint/2016/6/main">
                        <a:xfrm>
                          <a:off x="0" y="0"/>
                          <a:ext cx="3990599" cy="2244712"/>
                        </a:xfrm>
                        <a:prstGeom prst="rect">
                          <a:avLst/>
                        </a:prstGeom>
                        <a:ln w="3175">
                          <a:solidFill>
                            <a:prstClr val="ltGray"/>
                          </a:solid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82BEE136-3AB9-5E42-9665-EB3198015DEF}"/>
                  </a:ext>
                </a:extLst>
              </p:cNvPr>
              <p:cNvPicPr>
                <a:picLocks noGrp="1" noRot="1" noChangeAspect="1" noMove="1" noResize="1" noEditPoints="1" noAdjustHandles="1" noChangeArrowheads="1" noChangeShapeType="1"/>
              </p:cNvPicPr>
              <p:nvPr/>
            </p:nvPicPr>
            <p:blipFill>
              <a:blip r:embed="rId8"/>
              <a:stretch>
                <a:fillRect/>
              </a:stretch>
            </p:blipFill>
            <p:spPr>
              <a:xfrm>
                <a:off x="8058526" y="314326"/>
                <a:ext cx="3990599" cy="22447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991FAB4-FC29-5906-8F69-67118427C2EE}"/>
                  </a:ext>
                </a:extLst>
              </p:cNvPr>
              <p:cNvGraphicFramePr>
                <a:graphicFrameLocks noChangeAspect="1"/>
              </p:cNvGraphicFramePr>
              <p:nvPr>
                <p:extLst>
                  <p:ext uri="{D42A27DB-BD31-4B8C-83A1-F6EECF244321}">
                    <p14:modId xmlns:p14="http://schemas.microsoft.com/office/powerpoint/2010/main" val="850287517"/>
                  </p:ext>
                </p:extLst>
              </p:nvPr>
            </p:nvGraphicFramePr>
            <p:xfrm>
              <a:off x="362138" y="497775"/>
              <a:ext cx="3990599" cy="2405714"/>
            </p:xfrm>
            <a:graphic>
              <a:graphicData uri="http://schemas.microsoft.com/office/powerpoint/2016/slidezoom">
                <pslz:sldZm>
                  <pslz:sldZmObj sldId="283" cId="918778972">
                    <pslz:zmPr id="{22BA4695-5742-4C67-AF3B-9347AC969BC1}" returnToParent="0" transitionDur="1000">
                      <p166:blipFill xmlns:p166="http://schemas.microsoft.com/office/powerpoint/2016/6/main">
                        <a:blip r:embed="rId9"/>
                        <a:stretch>
                          <a:fillRect/>
                        </a:stretch>
                      </p166:blipFill>
                      <p166:spPr xmlns:p166="http://schemas.microsoft.com/office/powerpoint/2016/6/main">
                        <a:xfrm>
                          <a:off x="0" y="0"/>
                          <a:ext cx="3990599" cy="2405714"/>
                        </a:xfrm>
                        <a:prstGeom prst="rect">
                          <a:avLst/>
                        </a:prstGeom>
                        <a:ln w="3175">
                          <a:solidFill>
                            <a:prstClr val="ltGray"/>
                          </a:solidFill>
                        </a:ln>
                      </p166:spPr>
                    </pslz:zmPr>
                  </pslz:sldZmObj>
                </pslz:sldZm>
              </a:graphicData>
            </a:graphic>
          </p:graphicFrame>
        </mc:Choice>
        <mc:Fallback>
          <p:pic>
            <p:nvPicPr>
              <p:cNvPr id="7" name="Slide Zoom 6">
                <a:hlinkClick r:id="rId10" action="ppaction://hlinksldjump"/>
                <a:extLst>
                  <a:ext uri="{FF2B5EF4-FFF2-40B4-BE49-F238E27FC236}">
                    <a16:creationId xmlns:a16="http://schemas.microsoft.com/office/drawing/2014/main" id="{4991FAB4-FC29-5906-8F69-67118427C2EE}"/>
                  </a:ext>
                </a:extLst>
              </p:cNvPr>
              <p:cNvPicPr>
                <a:picLocks noGrp="1" noRot="1" noChangeAspect="1" noMove="1" noResize="1" noEditPoints="1" noAdjustHandles="1" noChangeArrowheads="1" noChangeShapeType="1"/>
              </p:cNvPicPr>
              <p:nvPr/>
            </p:nvPicPr>
            <p:blipFill>
              <a:blip r:embed="rId9"/>
              <a:stretch>
                <a:fillRect/>
              </a:stretch>
            </p:blipFill>
            <p:spPr>
              <a:xfrm>
                <a:off x="362138" y="497775"/>
                <a:ext cx="3990599" cy="240571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9C685D5-76BF-1F63-81B5-1392A7604AE5}"/>
                  </a:ext>
                </a:extLst>
              </p:cNvPr>
              <p:cNvGraphicFramePr>
                <a:graphicFrameLocks noChangeAspect="1"/>
              </p:cNvGraphicFramePr>
              <p:nvPr>
                <p:extLst>
                  <p:ext uri="{D42A27DB-BD31-4B8C-83A1-F6EECF244321}">
                    <p14:modId xmlns:p14="http://schemas.microsoft.com/office/powerpoint/2010/main" val="2569466757"/>
                  </p:ext>
                </p:extLst>
              </p:nvPr>
            </p:nvGraphicFramePr>
            <p:xfrm>
              <a:off x="8058527" y="3984639"/>
              <a:ext cx="3990598" cy="2405714"/>
            </p:xfrm>
            <a:graphic>
              <a:graphicData uri="http://schemas.microsoft.com/office/powerpoint/2016/slidezoom">
                <pslz:sldZm>
                  <pslz:sldZmObj sldId="284" cId="248649272">
                    <pslz:zmPr id="{8D5CBDE7-DD61-47AF-9AC8-B690C9FCE371}" returnToParent="0" transitionDur="1000">
                      <p166:blipFill xmlns:p166="http://schemas.microsoft.com/office/powerpoint/2016/6/main">
                        <a:blip r:embed="rId11"/>
                        <a:stretch>
                          <a:fillRect/>
                        </a:stretch>
                      </p166:blipFill>
                      <p166:spPr xmlns:p166="http://schemas.microsoft.com/office/powerpoint/2016/6/main">
                        <a:xfrm>
                          <a:off x="0" y="0"/>
                          <a:ext cx="3990598" cy="2405714"/>
                        </a:xfrm>
                        <a:prstGeom prst="rect">
                          <a:avLst/>
                        </a:prstGeom>
                        <a:ln w="3175">
                          <a:solidFill>
                            <a:prstClr val="ltGray"/>
                          </a:solidFill>
                        </a:ln>
                      </p166:spPr>
                    </pslz:zmPr>
                  </pslz:sldZmObj>
                </pslz:sldZm>
              </a:graphicData>
            </a:graphic>
          </p:graphicFrame>
        </mc:Choice>
        <mc:Fallback xmlns="">
          <p:pic>
            <p:nvPicPr>
              <p:cNvPr id="9" name="Slide Zoom 8">
                <a:hlinkClick r:id="rId13" action="ppaction://hlinksldjump"/>
                <a:extLst>
                  <a:ext uri="{FF2B5EF4-FFF2-40B4-BE49-F238E27FC236}">
                    <a16:creationId xmlns:a16="http://schemas.microsoft.com/office/drawing/2014/main" id="{99C685D5-76BF-1F63-81B5-1392A7604AE5}"/>
                  </a:ext>
                </a:extLst>
              </p:cNvPr>
              <p:cNvPicPr>
                <a:picLocks noGrp="1" noRot="1" noChangeAspect="1" noMove="1" noResize="1" noEditPoints="1" noAdjustHandles="1" noChangeArrowheads="1" noChangeShapeType="1"/>
              </p:cNvPicPr>
              <p:nvPr/>
            </p:nvPicPr>
            <p:blipFill>
              <a:blip r:embed="rId14"/>
              <a:stretch>
                <a:fillRect/>
              </a:stretch>
            </p:blipFill>
            <p:spPr>
              <a:xfrm>
                <a:off x="8058527" y="3984639"/>
                <a:ext cx="3990598" cy="2405714"/>
              </a:xfrm>
              <a:prstGeom prst="rect">
                <a:avLst/>
              </a:prstGeom>
              <a:ln w="3175">
                <a:solidFill>
                  <a:prstClr val="ltGray"/>
                </a:solidFill>
              </a:ln>
            </p:spPr>
          </p:pic>
        </mc:Fallback>
      </mc:AlternateContent>
      <p:sp>
        <p:nvSpPr>
          <p:cNvPr id="13" name="TextBox 12">
            <a:extLst>
              <a:ext uri="{FF2B5EF4-FFF2-40B4-BE49-F238E27FC236}">
                <a16:creationId xmlns:a16="http://schemas.microsoft.com/office/drawing/2014/main" id="{A4AECC49-07B7-36EE-8320-30454365B7DD}"/>
              </a:ext>
            </a:extLst>
          </p:cNvPr>
          <p:cNvSpPr txBox="1"/>
          <p:nvPr/>
        </p:nvSpPr>
        <p:spPr>
          <a:xfrm>
            <a:off x="4572000" y="1858297"/>
            <a:ext cx="3048000" cy="1938992"/>
          </a:xfrm>
          <a:prstGeom prst="rect">
            <a:avLst/>
          </a:prstGeom>
          <a:noFill/>
        </p:spPr>
        <p:txBody>
          <a:bodyPr wrap="square" rtlCol="0">
            <a:spAutoFit/>
          </a:bodyPr>
          <a:lstStyle/>
          <a:p>
            <a:pPr algn="ctr"/>
            <a:r>
              <a:rPr lang="en-US" sz="6000" dirty="0">
                <a:solidFill>
                  <a:schemeClr val="bg2"/>
                </a:solidFill>
                <a:latin typeface="Sitka Display Semibold" pitchFamily="2" charset="0"/>
              </a:rPr>
              <a:t>Project interface</a:t>
            </a:r>
            <a:endParaRPr lang="en-IN" sz="6000" dirty="0">
              <a:solidFill>
                <a:schemeClr val="bg2"/>
              </a:solidFill>
              <a:latin typeface="Sitka Display Semibold" pitchFamily="2" charset="0"/>
            </a:endParaRPr>
          </a:p>
        </p:txBody>
      </p:sp>
    </p:spTree>
    <p:extLst>
      <p:ext uri="{BB962C8B-B14F-4D97-AF65-F5344CB8AC3E}">
        <p14:creationId xmlns:p14="http://schemas.microsoft.com/office/powerpoint/2010/main" val="322629189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F3B98-1DA2-5882-9577-8013C0F41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235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089C79-27A6-E448-C0AF-0EE1508BC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951406"/>
          </a:xfrm>
          <a:prstGeom prst="rect">
            <a:avLst/>
          </a:prstGeom>
        </p:spPr>
      </p:pic>
    </p:spTree>
    <p:extLst>
      <p:ext uri="{BB962C8B-B14F-4D97-AF65-F5344CB8AC3E}">
        <p14:creationId xmlns:p14="http://schemas.microsoft.com/office/powerpoint/2010/main" val="410454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FDDEE3-439D-AE5E-41AC-734C44B55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 y="0"/>
            <a:ext cx="12372728" cy="6858000"/>
          </a:xfrm>
          <a:prstGeom prst="rect">
            <a:avLst/>
          </a:prstGeom>
        </p:spPr>
      </p:pic>
    </p:spTree>
    <p:extLst>
      <p:ext uri="{BB962C8B-B14F-4D97-AF65-F5344CB8AC3E}">
        <p14:creationId xmlns:p14="http://schemas.microsoft.com/office/powerpoint/2010/main" val="91877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AB7DC-323A-C208-9A7B-6F7757575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4864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68614387-preview">
            <a:hlinkClick r:id="" action="ppaction://media"/>
            <a:extLst>
              <a:ext uri="{FF2B5EF4-FFF2-40B4-BE49-F238E27FC236}">
                <a16:creationId xmlns:a16="http://schemas.microsoft.com/office/drawing/2014/main" id="{5C214423-67A8-3311-2142-71B3F28052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3CFF4E2-EB9A-AEDC-ADDC-A5B34FC56F4C}"/>
              </a:ext>
            </a:extLst>
          </p:cNvPr>
          <p:cNvSpPr txBox="1"/>
          <p:nvPr/>
        </p:nvSpPr>
        <p:spPr>
          <a:xfrm>
            <a:off x="7433187" y="668594"/>
            <a:ext cx="4001729" cy="1200329"/>
          </a:xfrm>
          <a:prstGeom prst="rect">
            <a:avLst/>
          </a:prstGeom>
          <a:noFill/>
        </p:spPr>
        <p:txBody>
          <a:bodyPr wrap="square" rtlCol="0">
            <a:spAutoFit/>
          </a:bodyPr>
          <a:lstStyle/>
          <a:p>
            <a:pPr algn="ctr"/>
            <a:r>
              <a:rPr lang="en-US" sz="3600" dirty="0">
                <a:latin typeface="Algerian" panose="04020705040A02060702" pitchFamily="82" charset="0"/>
              </a:rPr>
              <a:t>Sample video of project</a:t>
            </a:r>
            <a:endParaRPr lang="en-IN" sz="3600" dirty="0">
              <a:latin typeface="Algerian" panose="04020705040A02060702" pitchFamily="82" charset="0"/>
            </a:endParaRPr>
          </a:p>
        </p:txBody>
      </p:sp>
    </p:spTree>
    <p:extLst>
      <p:ext uri="{BB962C8B-B14F-4D97-AF65-F5344CB8AC3E}">
        <p14:creationId xmlns:p14="http://schemas.microsoft.com/office/powerpoint/2010/main" val="32112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17618481-preview">
            <a:hlinkClick r:id="" action="ppaction://media"/>
            <a:extLst>
              <a:ext uri="{FF2B5EF4-FFF2-40B4-BE49-F238E27FC236}">
                <a16:creationId xmlns:a16="http://schemas.microsoft.com/office/drawing/2014/main" id="{97C7376F-1337-7029-E8D5-AEFE9B6AD7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73714"/>
          </a:xfrm>
          <a:prstGeom prst="rect">
            <a:avLst/>
          </a:prstGeom>
        </p:spPr>
      </p:pic>
      <p:sp>
        <p:nvSpPr>
          <p:cNvPr id="3" name="TextBox 2">
            <a:extLst>
              <a:ext uri="{FF2B5EF4-FFF2-40B4-BE49-F238E27FC236}">
                <a16:creationId xmlns:a16="http://schemas.microsoft.com/office/drawing/2014/main" id="{FBCD471F-74B4-FFB9-62B4-FA7AB2A3CFB5}"/>
              </a:ext>
            </a:extLst>
          </p:cNvPr>
          <p:cNvSpPr txBox="1"/>
          <p:nvPr/>
        </p:nvSpPr>
        <p:spPr>
          <a:xfrm>
            <a:off x="2177592" y="261609"/>
            <a:ext cx="2366128" cy="523220"/>
          </a:xfrm>
          <a:prstGeom prst="rect">
            <a:avLst/>
          </a:prstGeom>
          <a:noFill/>
        </p:spPr>
        <p:txBody>
          <a:bodyPr wrap="square" rtlCol="0">
            <a:spAutoFit/>
          </a:bodyPr>
          <a:lstStyle/>
          <a:p>
            <a:r>
              <a:rPr lang="en-IN" sz="2800" b="1" i="0" dirty="0">
                <a:solidFill>
                  <a:srgbClr val="FFFF00"/>
                </a:solidFill>
                <a:effectLst/>
                <a:highlight>
                  <a:srgbClr val="000000"/>
                </a:highlight>
                <a:latin typeface="Sitka Heading" pitchFamily="2" charset="0"/>
              </a:rPr>
              <a:t>Conclusion</a:t>
            </a:r>
            <a:endParaRPr lang="en-IN" sz="2800" dirty="0">
              <a:solidFill>
                <a:srgbClr val="FFFF00"/>
              </a:solidFill>
              <a:highlight>
                <a:srgbClr val="000000"/>
              </a:highlight>
              <a:latin typeface="Sitka Heading" pitchFamily="2" charset="0"/>
            </a:endParaRPr>
          </a:p>
        </p:txBody>
      </p:sp>
      <p:sp>
        <p:nvSpPr>
          <p:cNvPr id="4" name="TextBox 3">
            <a:extLst>
              <a:ext uri="{FF2B5EF4-FFF2-40B4-BE49-F238E27FC236}">
                <a16:creationId xmlns:a16="http://schemas.microsoft.com/office/drawing/2014/main" id="{9A508504-45C3-92A9-7EB9-029249F68B78}"/>
              </a:ext>
            </a:extLst>
          </p:cNvPr>
          <p:cNvSpPr txBox="1"/>
          <p:nvPr/>
        </p:nvSpPr>
        <p:spPr>
          <a:xfrm>
            <a:off x="207390" y="933254"/>
            <a:ext cx="5674936" cy="5632311"/>
          </a:xfrm>
          <a:prstGeom prst="rect">
            <a:avLst/>
          </a:prstGeom>
          <a:noFill/>
        </p:spPr>
        <p:txBody>
          <a:bodyPr wrap="square" rtlCol="0">
            <a:spAutoFit/>
          </a:bodyPr>
          <a:lstStyle/>
          <a:p>
            <a:r>
              <a:rPr lang="en-US" sz="2000" b="0" i="0" dirty="0">
                <a:solidFill>
                  <a:srgbClr val="FFFF00"/>
                </a:solidFill>
                <a:effectLst/>
                <a:latin typeface="Sitka Banner Semibold" pitchFamily="2" charset="0"/>
              </a:rPr>
              <a:t>Our face recognition-based attendance system offers a modern solution to the challenges of traditional biometric systems.</a:t>
            </a:r>
          </a:p>
          <a:p>
            <a:endParaRPr lang="en-US" sz="2000" b="0" i="0" dirty="0">
              <a:solidFill>
                <a:srgbClr val="FFFF00"/>
              </a:solidFill>
              <a:effectLst/>
              <a:latin typeface="Sitka Banner Semibold" pitchFamily="2" charset="0"/>
            </a:endParaRPr>
          </a:p>
          <a:p>
            <a:r>
              <a:rPr lang="en-US" sz="2000" b="0" i="0" dirty="0">
                <a:solidFill>
                  <a:srgbClr val="FFFF00"/>
                </a:solidFill>
                <a:effectLst/>
                <a:latin typeface="Sitka Banner Semibold" pitchFamily="2" charset="0"/>
              </a:rPr>
              <a:t> By enhancing accuracy, reducing costs, ensuring privacy, and improving operational efficiency, our system provides a user-friendly approach to attendance tracking. </a:t>
            </a:r>
          </a:p>
          <a:p>
            <a:endParaRPr lang="en-US" sz="2000" b="0" i="0" dirty="0">
              <a:solidFill>
                <a:srgbClr val="FFFF00"/>
              </a:solidFill>
              <a:effectLst/>
              <a:latin typeface="Sitka Banner Semibold" pitchFamily="2" charset="0"/>
            </a:endParaRPr>
          </a:p>
          <a:p>
            <a:r>
              <a:rPr lang="en-US" sz="2000" b="0" i="0" dirty="0">
                <a:solidFill>
                  <a:srgbClr val="FFFF00"/>
                </a:solidFill>
                <a:effectLst/>
                <a:latin typeface="Sitka Banner Semibold" pitchFamily="2" charset="0"/>
              </a:rPr>
              <a:t>The integration with a </a:t>
            </a:r>
            <a:r>
              <a:rPr lang="en-US" sz="2000" dirty="0">
                <a:solidFill>
                  <a:srgbClr val="FFFF00"/>
                </a:solidFill>
                <a:latin typeface="Sitka Banner Semibold" pitchFamily="2" charset="0"/>
              </a:rPr>
              <a:t>excel sheet</a:t>
            </a:r>
            <a:r>
              <a:rPr lang="en-US" sz="2000" b="0" i="0" dirty="0">
                <a:solidFill>
                  <a:srgbClr val="FFFF00"/>
                </a:solidFill>
                <a:effectLst/>
                <a:latin typeface="Sitka Banner Semibold" pitchFamily="2" charset="0"/>
              </a:rPr>
              <a:t> enables instant updates and transparency. </a:t>
            </a:r>
          </a:p>
          <a:p>
            <a:endParaRPr lang="en-US" sz="2000" b="0" i="0" dirty="0">
              <a:solidFill>
                <a:srgbClr val="FFFF00"/>
              </a:solidFill>
              <a:effectLst/>
              <a:latin typeface="Sitka Banner Semibold" pitchFamily="2" charset="0"/>
            </a:endParaRPr>
          </a:p>
          <a:p>
            <a:r>
              <a:rPr lang="en-US" sz="2000" b="0" i="0" dirty="0">
                <a:solidFill>
                  <a:srgbClr val="FFFF00"/>
                </a:solidFill>
                <a:effectLst/>
                <a:latin typeface="Sitka Banner Semibold" pitchFamily="2" charset="0"/>
              </a:rPr>
              <a:t>Colleges can streamline attendance processes and improve overall efficiency. </a:t>
            </a:r>
          </a:p>
          <a:p>
            <a:endParaRPr lang="en-US" sz="2000" b="0" i="0" dirty="0">
              <a:solidFill>
                <a:srgbClr val="FFFF00"/>
              </a:solidFill>
              <a:effectLst/>
              <a:latin typeface="Sitka Banner Semibold" pitchFamily="2" charset="0"/>
            </a:endParaRPr>
          </a:p>
          <a:p>
            <a:r>
              <a:rPr lang="en-US" sz="2000" b="0" i="0" dirty="0">
                <a:solidFill>
                  <a:srgbClr val="FFFF00"/>
                </a:solidFill>
                <a:effectLst/>
                <a:latin typeface="Sitka Banner Semibold" pitchFamily="2" charset="0"/>
              </a:rPr>
              <a:t>Embracing this technology allows colleges to overcome traditional system drawbacks and advance attendance tracking methods</a:t>
            </a:r>
            <a:r>
              <a:rPr lang="en-US" sz="2000" b="0" i="0" dirty="0">
                <a:solidFill>
                  <a:srgbClr val="ECECEC"/>
                </a:solidFill>
                <a:effectLst/>
                <a:latin typeface="Sitka Banner Semibold" pitchFamily="2" charset="0"/>
              </a:rPr>
              <a:t>.</a:t>
            </a:r>
            <a:endParaRPr lang="en-IN" sz="2000" dirty="0">
              <a:latin typeface="Sitka Banner Semibold" pitchFamily="2" charset="0"/>
            </a:endParaRPr>
          </a:p>
        </p:txBody>
      </p:sp>
      <p:sp>
        <p:nvSpPr>
          <p:cNvPr id="5" name="Rectangle 4">
            <a:extLst>
              <a:ext uri="{FF2B5EF4-FFF2-40B4-BE49-F238E27FC236}">
                <a16:creationId xmlns:a16="http://schemas.microsoft.com/office/drawing/2014/main" id="{A9691255-EB94-2A5A-9A7A-B8C3BAF48EC2}"/>
              </a:ext>
            </a:extLst>
          </p:cNvPr>
          <p:cNvSpPr/>
          <p:nvPr/>
        </p:nvSpPr>
        <p:spPr>
          <a:xfrm>
            <a:off x="0" y="0"/>
            <a:ext cx="12192000" cy="6873714"/>
          </a:xfrm>
          <a:prstGeom prst="rect">
            <a:avLst/>
          </a:prstGeom>
          <a:gradFill>
            <a:gsLst>
              <a:gs pos="0">
                <a:srgbClr val="000000">
                  <a:alpha val="0"/>
                </a:srgbClr>
              </a:gs>
              <a:gs pos="54000">
                <a:schemeClr val="tx1">
                  <a:alpha val="34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685995"/>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606383"/>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EA6FB2A-70BD-7022-F4CF-72CD520169EB}"/>
              </a:ext>
            </a:extLst>
          </p:cNvPr>
          <p:cNvSpPr/>
          <p:nvPr/>
        </p:nvSpPr>
        <p:spPr>
          <a:xfrm>
            <a:off x="118908" y="227063"/>
            <a:ext cx="6315993" cy="6233651"/>
          </a:xfrm>
          <a:custGeom>
            <a:avLst/>
            <a:gdLst>
              <a:gd name="connsiteX0" fmla="*/ 2351331 w 6315993"/>
              <a:gd name="connsiteY0" fmla="*/ 550607 h 6233651"/>
              <a:gd name="connsiteX1" fmla="*/ 2380440 w 6315993"/>
              <a:gd name="connsiteY1" fmla="*/ 550607 h 6233651"/>
              <a:gd name="connsiteX2" fmla="*/ 3147550 w 6315993"/>
              <a:gd name="connsiteY2" fmla="*/ 1317717 h 6233651"/>
              <a:gd name="connsiteX3" fmla="*/ 3147550 w 6315993"/>
              <a:gd name="connsiteY3" fmla="*/ 4443987 h 6233651"/>
              <a:gd name="connsiteX4" fmla="*/ 2380440 w 6315993"/>
              <a:gd name="connsiteY4" fmla="*/ 5211097 h 6233651"/>
              <a:gd name="connsiteX5" fmla="*/ 2351331 w 6315993"/>
              <a:gd name="connsiteY5" fmla="*/ 5211097 h 6233651"/>
              <a:gd name="connsiteX6" fmla="*/ 1584221 w 6315993"/>
              <a:gd name="connsiteY6" fmla="*/ 4443987 h 6233651"/>
              <a:gd name="connsiteX7" fmla="*/ 1584221 w 6315993"/>
              <a:gd name="connsiteY7" fmla="*/ 1317717 h 6233651"/>
              <a:gd name="connsiteX8" fmla="*/ 2351331 w 6315993"/>
              <a:gd name="connsiteY8" fmla="*/ 550607 h 6233651"/>
              <a:gd name="connsiteX9" fmla="*/ 3935553 w 6315993"/>
              <a:gd name="connsiteY9" fmla="*/ 149942 h 6233651"/>
              <a:gd name="connsiteX10" fmla="*/ 3964662 w 6315993"/>
              <a:gd name="connsiteY10" fmla="*/ 149942 h 6233651"/>
              <a:gd name="connsiteX11" fmla="*/ 4731772 w 6315993"/>
              <a:gd name="connsiteY11" fmla="*/ 917052 h 6233651"/>
              <a:gd name="connsiteX12" fmla="*/ 4731772 w 6315993"/>
              <a:gd name="connsiteY12" fmla="*/ 5316598 h 6233651"/>
              <a:gd name="connsiteX13" fmla="*/ 3964662 w 6315993"/>
              <a:gd name="connsiteY13" fmla="*/ 6083708 h 6233651"/>
              <a:gd name="connsiteX14" fmla="*/ 3935553 w 6315993"/>
              <a:gd name="connsiteY14" fmla="*/ 6083708 h 6233651"/>
              <a:gd name="connsiteX15" fmla="*/ 3168443 w 6315993"/>
              <a:gd name="connsiteY15" fmla="*/ 5316598 h 6233651"/>
              <a:gd name="connsiteX16" fmla="*/ 3168443 w 6315993"/>
              <a:gd name="connsiteY16" fmla="*/ 917052 h 6233651"/>
              <a:gd name="connsiteX17" fmla="*/ 3935553 w 6315993"/>
              <a:gd name="connsiteY17" fmla="*/ 149942 h 6233651"/>
              <a:gd name="connsiteX18" fmla="*/ 5519774 w 6315993"/>
              <a:gd name="connsiteY18" fmla="*/ 41785 h 6233651"/>
              <a:gd name="connsiteX19" fmla="*/ 5548883 w 6315993"/>
              <a:gd name="connsiteY19" fmla="*/ 41785 h 6233651"/>
              <a:gd name="connsiteX20" fmla="*/ 6315993 w 6315993"/>
              <a:gd name="connsiteY20" fmla="*/ 808895 h 6233651"/>
              <a:gd name="connsiteX21" fmla="*/ 6315993 w 6315993"/>
              <a:gd name="connsiteY21" fmla="*/ 5424754 h 6233651"/>
              <a:gd name="connsiteX22" fmla="*/ 5548883 w 6315993"/>
              <a:gd name="connsiteY22" fmla="*/ 6191864 h 6233651"/>
              <a:gd name="connsiteX23" fmla="*/ 5519774 w 6315993"/>
              <a:gd name="connsiteY23" fmla="*/ 6191864 h 6233651"/>
              <a:gd name="connsiteX24" fmla="*/ 4752664 w 6315993"/>
              <a:gd name="connsiteY24" fmla="*/ 5424754 h 6233651"/>
              <a:gd name="connsiteX25" fmla="*/ 4752664 w 6315993"/>
              <a:gd name="connsiteY25" fmla="*/ 808895 h 6233651"/>
              <a:gd name="connsiteX26" fmla="*/ 5519774 w 6315993"/>
              <a:gd name="connsiteY26" fmla="*/ 41785 h 6233651"/>
              <a:gd name="connsiteX27" fmla="*/ 767110 w 6315993"/>
              <a:gd name="connsiteY27" fmla="*/ 0 h 6233651"/>
              <a:gd name="connsiteX28" fmla="*/ 796219 w 6315993"/>
              <a:gd name="connsiteY28" fmla="*/ 0 h 6233651"/>
              <a:gd name="connsiteX29" fmla="*/ 1563329 w 6315993"/>
              <a:gd name="connsiteY29" fmla="*/ 767110 h 6233651"/>
              <a:gd name="connsiteX30" fmla="*/ 1563329 w 6315993"/>
              <a:gd name="connsiteY30" fmla="*/ 5466541 h 6233651"/>
              <a:gd name="connsiteX31" fmla="*/ 796219 w 6315993"/>
              <a:gd name="connsiteY31" fmla="*/ 6233651 h 6233651"/>
              <a:gd name="connsiteX32" fmla="*/ 767110 w 6315993"/>
              <a:gd name="connsiteY32" fmla="*/ 6233651 h 6233651"/>
              <a:gd name="connsiteX33" fmla="*/ 0 w 6315993"/>
              <a:gd name="connsiteY33" fmla="*/ 5466541 h 6233651"/>
              <a:gd name="connsiteX34" fmla="*/ 0 w 6315993"/>
              <a:gd name="connsiteY34" fmla="*/ 767110 h 6233651"/>
              <a:gd name="connsiteX35" fmla="*/ 767110 w 6315993"/>
              <a:gd name="connsiteY35" fmla="*/ 0 h 623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5993" h="6233651">
                <a:moveTo>
                  <a:pt x="2351331" y="550607"/>
                </a:moveTo>
                <a:lnTo>
                  <a:pt x="2380440" y="550607"/>
                </a:lnTo>
                <a:cubicBezTo>
                  <a:pt x="2804103" y="550607"/>
                  <a:pt x="3147550" y="894054"/>
                  <a:pt x="3147550" y="1317717"/>
                </a:cubicBezTo>
                <a:lnTo>
                  <a:pt x="3147550" y="4443987"/>
                </a:lnTo>
                <a:cubicBezTo>
                  <a:pt x="3147550" y="4867650"/>
                  <a:pt x="2804103" y="5211097"/>
                  <a:pt x="2380440" y="5211097"/>
                </a:cubicBezTo>
                <a:lnTo>
                  <a:pt x="2351331" y="5211097"/>
                </a:lnTo>
                <a:cubicBezTo>
                  <a:pt x="1927668" y="5211097"/>
                  <a:pt x="1584221" y="4867650"/>
                  <a:pt x="1584221" y="4443987"/>
                </a:cubicBezTo>
                <a:lnTo>
                  <a:pt x="1584221" y="1317717"/>
                </a:lnTo>
                <a:cubicBezTo>
                  <a:pt x="1584221" y="894054"/>
                  <a:pt x="1927668" y="550607"/>
                  <a:pt x="2351331" y="550607"/>
                </a:cubicBezTo>
                <a:close/>
                <a:moveTo>
                  <a:pt x="3935553" y="149942"/>
                </a:moveTo>
                <a:lnTo>
                  <a:pt x="3964662" y="149942"/>
                </a:lnTo>
                <a:cubicBezTo>
                  <a:pt x="4388325" y="149942"/>
                  <a:pt x="4731772" y="493389"/>
                  <a:pt x="4731772" y="917052"/>
                </a:cubicBezTo>
                <a:lnTo>
                  <a:pt x="4731772" y="5316598"/>
                </a:lnTo>
                <a:cubicBezTo>
                  <a:pt x="4731772" y="5740261"/>
                  <a:pt x="4388325" y="6083708"/>
                  <a:pt x="3964662" y="6083708"/>
                </a:cubicBezTo>
                <a:lnTo>
                  <a:pt x="3935553" y="6083708"/>
                </a:lnTo>
                <a:cubicBezTo>
                  <a:pt x="3511890" y="6083708"/>
                  <a:pt x="3168443" y="5740261"/>
                  <a:pt x="3168443" y="5316598"/>
                </a:cubicBezTo>
                <a:lnTo>
                  <a:pt x="3168443" y="917052"/>
                </a:lnTo>
                <a:cubicBezTo>
                  <a:pt x="3168443" y="493389"/>
                  <a:pt x="3511890" y="149942"/>
                  <a:pt x="3935553" y="149942"/>
                </a:cubicBezTo>
                <a:close/>
                <a:moveTo>
                  <a:pt x="5519774" y="41785"/>
                </a:moveTo>
                <a:lnTo>
                  <a:pt x="5548883" y="41785"/>
                </a:lnTo>
                <a:cubicBezTo>
                  <a:pt x="5972546" y="41785"/>
                  <a:pt x="6315993" y="385232"/>
                  <a:pt x="6315993" y="808895"/>
                </a:cubicBezTo>
                <a:lnTo>
                  <a:pt x="6315993" y="5424754"/>
                </a:lnTo>
                <a:cubicBezTo>
                  <a:pt x="6315993" y="5848417"/>
                  <a:pt x="5972546" y="6191864"/>
                  <a:pt x="5548883" y="6191864"/>
                </a:cubicBezTo>
                <a:lnTo>
                  <a:pt x="5519774" y="6191864"/>
                </a:lnTo>
                <a:cubicBezTo>
                  <a:pt x="5096111" y="6191864"/>
                  <a:pt x="4752664" y="5848417"/>
                  <a:pt x="4752664" y="5424754"/>
                </a:cubicBezTo>
                <a:lnTo>
                  <a:pt x="4752664" y="808895"/>
                </a:lnTo>
                <a:cubicBezTo>
                  <a:pt x="4752664" y="385232"/>
                  <a:pt x="5096111" y="41785"/>
                  <a:pt x="5519774" y="41785"/>
                </a:cubicBezTo>
                <a:close/>
                <a:moveTo>
                  <a:pt x="767110" y="0"/>
                </a:moveTo>
                <a:lnTo>
                  <a:pt x="796219" y="0"/>
                </a:lnTo>
                <a:cubicBezTo>
                  <a:pt x="1219882" y="0"/>
                  <a:pt x="1563329" y="343447"/>
                  <a:pt x="1563329" y="767110"/>
                </a:cubicBezTo>
                <a:lnTo>
                  <a:pt x="1563329" y="5466541"/>
                </a:lnTo>
                <a:cubicBezTo>
                  <a:pt x="1563329" y="5890204"/>
                  <a:pt x="1219882" y="6233651"/>
                  <a:pt x="796219" y="6233651"/>
                </a:cubicBezTo>
                <a:lnTo>
                  <a:pt x="767110" y="6233651"/>
                </a:lnTo>
                <a:cubicBezTo>
                  <a:pt x="343447" y="6233651"/>
                  <a:pt x="0" y="5890204"/>
                  <a:pt x="0" y="5466541"/>
                </a:cubicBezTo>
                <a:lnTo>
                  <a:pt x="0" y="767110"/>
                </a:lnTo>
                <a:cubicBezTo>
                  <a:pt x="0" y="343447"/>
                  <a:pt x="343447" y="0"/>
                  <a:pt x="767110" y="0"/>
                </a:cubicBez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 name="TextBox 10">
            <a:extLst>
              <a:ext uri="{FF2B5EF4-FFF2-40B4-BE49-F238E27FC236}">
                <a16:creationId xmlns:a16="http://schemas.microsoft.com/office/drawing/2014/main" id="{045624D4-CBB9-4873-F6BE-5D5CD578ADDA}"/>
              </a:ext>
            </a:extLst>
          </p:cNvPr>
          <p:cNvSpPr txBox="1"/>
          <p:nvPr/>
        </p:nvSpPr>
        <p:spPr>
          <a:xfrm>
            <a:off x="6862916" y="540773"/>
            <a:ext cx="5083278" cy="1200329"/>
          </a:xfrm>
          <a:prstGeom prst="rect">
            <a:avLst/>
          </a:prstGeom>
          <a:noFill/>
        </p:spPr>
        <p:txBody>
          <a:bodyPr wrap="square" rtlCol="0">
            <a:spAutoFit/>
          </a:bodyPr>
          <a:lstStyle/>
          <a:p>
            <a:r>
              <a:rPr lang="en-US" sz="3600" dirty="0">
                <a:solidFill>
                  <a:schemeClr val="accent4"/>
                </a:solidFill>
                <a:latin typeface="Cambria" panose="02040503050406030204" pitchFamily="18" charset="0"/>
                <a:ea typeface="Cambria" panose="02040503050406030204" pitchFamily="18" charset="0"/>
              </a:rPr>
              <a:t>Problem statement and motivation:</a:t>
            </a:r>
            <a:endParaRPr lang="en-IN" sz="3600" dirty="0">
              <a:solidFill>
                <a:schemeClr val="accent4"/>
              </a:solidFill>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D64EDFDE-A7C3-9AEB-6C37-B6F135798F46}"/>
              </a:ext>
            </a:extLst>
          </p:cNvPr>
          <p:cNvSpPr txBox="1"/>
          <p:nvPr/>
        </p:nvSpPr>
        <p:spPr>
          <a:xfrm>
            <a:off x="6990734" y="2202426"/>
            <a:ext cx="4758813" cy="3416320"/>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Traditional fingerprint biometric systems in colleges face accuracy, cost, privacy, and operational challenges, impeding effective attendance tracking. To remedy this, our project proposes a cost-effective, user-friendly face recognition-based system. It will enhance accuracy, efficiency, and real-time monitoring, integrating seamlessly with a real-time database for instant updates</a:t>
            </a:r>
            <a:r>
              <a:rPr lang="en-US" dirty="0">
                <a:solidFill>
                  <a:schemeClr val="bg1">
                    <a:lumMod val="95000"/>
                  </a:schemeClr>
                </a:solidFill>
              </a:rPr>
              <a:t>.</a:t>
            </a:r>
            <a:endParaRPr lang="en-IN" dirty="0">
              <a:solidFill>
                <a:schemeClr val="bg1">
                  <a:lumMod val="95000"/>
                </a:schemeClr>
              </a:solidFill>
            </a:endParaRPr>
          </a:p>
        </p:txBody>
      </p:sp>
    </p:spTree>
    <p:extLst>
      <p:ext uri="{BB962C8B-B14F-4D97-AF65-F5344CB8AC3E}">
        <p14:creationId xmlns:p14="http://schemas.microsoft.com/office/powerpoint/2010/main" val="2098910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A773A2-6517-7AC2-A168-BFCBAA6A30B2}"/>
              </a:ext>
            </a:extLst>
          </p:cNvPr>
          <p:cNvSpPr/>
          <p:nvPr/>
        </p:nvSpPr>
        <p:spPr>
          <a:xfrm>
            <a:off x="0" y="0"/>
            <a:ext cx="12192000" cy="6858000"/>
          </a:xfrm>
          <a:prstGeom prst="rect">
            <a:avLst/>
          </a:prstGeom>
          <a:gradFill flip="none" rotWithShape="1">
            <a:gsLst>
              <a:gs pos="0">
                <a:srgbClr val="000000">
                  <a:alpha val="62000"/>
                </a:srgbClr>
              </a:gs>
              <a:gs pos="100000">
                <a:schemeClr val="tx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2E56057-5512-BDB0-14BD-40199780A2D1}"/>
              </a:ext>
            </a:extLst>
          </p:cNvPr>
          <p:cNvSpPr txBox="1"/>
          <p:nvPr/>
        </p:nvSpPr>
        <p:spPr>
          <a:xfrm>
            <a:off x="0" y="0"/>
            <a:ext cx="6213987" cy="7776488"/>
          </a:xfrm>
          <a:prstGeom prst="rect">
            <a:avLst/>
          </a:prstGeom>
          <a:noFill/>
          <a:ln>
            <a:solidFill>
              <a:schemeClr val="accent1"/>
            </a:solidFill>
          </a:ln>
        </p:spPr>
        <p:txBody>
          <a:bodyPr wrap="square" rtlCol="0">
            <a:spAutoFit/>
          </a:bodyPr>
          <a:lstStyle/>
          <a:p>
            <a:pPr marL="480060" marR="964565" algn="ctr">
              <a:spcBef>
                <a:spcPts val="365"/>
              </a:spcBef>
              <a:spcAft>
                <a:spcPts val="0"/>
              </a:spcAft>
            </a:pPr>
            <a:r>
              <a:rPr lang="en-US" sz="2800" b="1" u="heavy" kern="0" dirty="0">
                <a:solidFill>
                  <a:schemeClr val="bg2"/>
                </a:solidFill>
                <a:effectLst/>
                <a:latin typeface="Times New Roman" panose="02020603050405020304" pitchFamily="18" charset="0"/>
              </a:rPr>
              <a:t>ABSTRACT</a:t>
            </a:r>
          </a:p>
          <a:p>
            <a:pPr marL="480060" marR="964565" algn="ctr">
              <a:spcBef>
                <a:spcPts val="365"/>
              </a:spcBef>
              <a:spcAft>
                <a:spcPts val="0"/>
              </a:spcAft>
            </a:pPr>
            <a:endParaRPr lang="en-IN" sz="1800" b="1" kern="0" dirty="0">
              <a:effectLst/>
              <a:latin typeface="Times New Roman" panose="02020603050405020304" pitchFamily="18" charset="0"/>
            </a:endParaRPr>
          </a:p>
          <a:p>
            <a:pPr algn="just"/>
            <a:r>
              <a:rPr lang="en-IN" sz="1800" dirty="0">
                <a:solidFill>
                  <a:schemeClr val="bg2"/>
                </a:solidFill>
                <a:effectLst/>
                <a:latin typeface="Times New Roman" panose="02020603050405020304" pitchFamily="18" charset="0"/>
                <a:ea typeface="Times New Roman" panose="02020603050405020304" pitchFamily="18" charset="0"/>
              </a:rPr>
              <a:t>The Python GUI Integrated Attendance System Using Face Recognition is a comprehensive solution designed to simplify and automate the process of taking attendance. This project leverages the power of face recognition technology through OpenCV to accurately identify individuals, coupled with a user-friendly Graphical User Interface (GUI) created using </a:t>
            </a:r>
            <a:r>
              <a:rPr lang="en-IN" sz="1800" dirty="0" err="1">
                <a:solidFill>
                  <a:schemeClr val="bg2"/>
                </a:solidFill>
                <a:effectLst/>
                <a:latin typeface="Times New Roman" panose="02020603050405020304" pitchFamily="18" charset="0"/>
                <a:ea typeface="Times New Roman" panose="02020603050405020304" pitchFamily="18" charset="0"/>
              </a:rPr>
              <a:t>tkinter</a:t>
            </a:r>
            <a:r>
              <a:rPr lang="en-IN" sz="1800" dirty="0">
                <a:solidFill>
                  <a:schemeClr val="bg2"/>
                </a:solidFill>
                <a:effectLst/>
                <a:latin typeface="Times New Roman" panose="02020603050405020304" pitchFamily="18" charset="0"/>
                <a:ea typeface="Times New Roman" panose="02020603050405020304" pitchFamily="18" charset="0"/>
              </a:rPr>
              <a:t>.</a:t>
            </a:r>
          </a:p>
          <a:p>
            <a:pPr algn="just"/>
            <a:endParaRPr lang="en-IN" sz="1800" dirty="0">
              <a:solidFill>
                <a:schemeClr val="bg2"/>
              </a:solidFill>
              <a:effectLst/>
              <a:latin typeface="Times New Roman" panose="02020603050405020304" pitchFamily="18" charset="0"/>
              <a:ea typeface="Times New Roman" panose="02020603050405020304" pitchFamily="18" charset="0"/>
            </a:endParaRPr>
          </a:p>
          <a:p>
            <a:pPr algn="just"/>
            <a:r>
              <a:rPr lang="en-IN" sz="1800" dirty="0">
                <a:solidFill>
                  <a:schemeClr val="bg2"/>
                </a:solidFill>
                <a:effectLst/>
                <a:latin typeface="Times New Roman" panose="02020603050405020304" pitchFamily="18" charset="0"/>
                <a:ea typeface="Times New Roman" panose="02020603050405020304" pitchFamily="18" charset="0"/>
              </a:rPr>
              <a:t>Key features of this system include its ease of use, with an intuitive interface that allows for quick and efficient attendance tracking. The system also includes password protection for registration, ensuring data security. Additionally, the system maintains detailed student records, creating and updating CSV files for student details and daily attendance.</a:t>
            </a:r>
          </a:p>
          <a:p>
            <a:pPr algn="just"/>
            <a:endParaRPr lang="en-IN" sz="1800" dirty="0">
              <a:solidFill>
                <a:schemeClr val="bg2"/>
              </a:solidFill>
              <a:effectLst/>
              <a:latin typeface="Times New Roman" panose="02020603050405020304" pitchFamily="18" charset="0"/>
              <a:ea typeface="Times New Roman" panose="02020603050405020304" pitchFamily="18" charset="0"/>
            </a:endParaRPr>
          </a:p>
          <a:p>
            <a:pPr algn="just"/>
            <a:r>
              <a:rPr lang="en-IN" sz="1800" dirty="0">
                <a:solidFill>
                  <a:schemeClr val="bg2"/>
                </a:solidFill>
                <a:effectLst/>
                <a:latin typeface="Times New Roman" panose="02020603050405020304" pitchFamily="18" charset="0"/>
                <a:ea typeface="Times New Roman" panose="02020603050405020304" pitchFamily="18" charset="0"/>
              </a:rPr>
              <a:t>The system enhances user experience by providing live attendance updates on the main screen, presenting information such as ID, name, date, and time in a clear and organized manner. Overall, this project offers a practical and effective solution for managing attendance in various educational or organizational settings.</a:t>
            </a:r>
          </a:p>
          <a:p>
            <a:pPr algn="just"/>
            <a:endParaRPr lang="en-IN" dirty="0">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a:p>
            <a:pPr algn="just"/>
            <a:endParaRPr lang="en-IN" dirty="0">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1651869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77760511-preview">
            <a:hlinkClick r:id="" action="ppaction://media"/>
            <a:extLst>
              <a:ext uri="{FF2B5EF4-FFF2-40B4-BE49-F238E27FC236}">
                <a16:creationId xmlns:a16="http://schemas.microsoft.com/office/drawing/2014/main" id="{48A5048C-2D49-0EBE-26CE-29BAFEF010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203"/>
            <a:ext cx="12191998" cy="6873713"/>
          </a:xfrm>
          <a:prstGeom prst="rect">
            <a:avLst/>
          </a:prstGeom>
        </p:spPr>
      </p:pic>
      <p:graphicFrame>
        <p:nvGraphicFramePr>
          <p:cNvPr id="2" name="Table 1">
            <a:extLst>
              <a:ext uri="{FF2B5EF4-FFF2-40B4-BE49-F238E27FC236}">
                <a16:creationId xmlns:a16="http://schemas.microsoft.com/office/drawing/2014/main" id="{B63EEE49-00A1-736E-5076-0AA790235600}"/>
              </a:ext>
            </a:extLst>
          </p:cNvPr>
          <p:cNvGraphicFramePr>
            <a:graphicFrameLocks noGrp="1"/>
          </p:cNvGraphicFramePr>
          <p:nvPr>
            <p:extLst>
              <p:ext uri="{D42A27DB-BD31-4B8C-83A1-F6EECF244321}">
                <p14:modId xmlns:p14="http://schemas.microsoft.com/office/powerpoint/2010/main" val="2821843764"/>
              </p:ext>
            </p:extLst>
          </p:nvPr>
        </p:nvGraphicFramePr>
        <p:xfrm>
          <a:off x="0" y="0"/>
          <a:ext cx="12191998" cy="6855542"/>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611741312"/>
                    </a:ext>
                  </a:extLst>
                </a:gridCol>
                <a:gridCol w="1741714">
                  <a:extLst>
                    <a:ext uri="{9D8B030D-6E8A-4147-A177-3AD203B41FA5}">
                      <a16:colId xmlns:a16="http://schemas.microsoft.com/office/drawing/2014/main" val="3857410636"/>
                    </a:ext>
                  </a:extLst>
                </a:gridCol>
                <a:gridCol w="1741714">
                  <a:extLst>
                    <a:ext uri="{9D8B030D-6E8A-4147-A177-3AD203B41FA5}">
                      <a16:colId xmlns:a16="http://schemas.microsoft.com/office/drawing/2014/main" val="1114302547"/>
                    </a:ext>
                  </a:extLst>
                </a:gridCol>
                <a:gridCol w="1741714">
                  <a:extLst>
                    <a:ext uri="{9D8B030D-6E8A-4147-A177-3AD203B41FA5}">
                      <a16:colId xmlns:a16="http://schemas.microsoft.com/office/drawing/2014/main" val="1521847828"/>
                    </a:ext>
                  </a:extLst>
                </a:gridCol>
                <a:gridCol w="1741714">
                  <a:extLst>
                    <a:ext uri="{9D8B030D-6E8A-4147-A177-3AD203B41FA5}">
                      <a16:colId xmlns:a16="http://schemas.microsoft.com/office/drawing/2014/main" val="2432992278"/>
                    </a:ext>
                  </a:extLst>
                </a:gridCol>
                <a:gridCol w="1741714">
                  <a:extLst>
                    <a:ext uri="{9D8B030D-6E8A-4147-A177-3AD203B41FA5}">
                      <a16:colId xmlns:a16="http://schemas.microsoft.com/office/drawing/2014/main" val="1085858897"/>
                    </a:ext>
                  </a:extLst>
                </a:gridCol>
                <a:gridCol w="1741714">
                  <a:extLst>
                    <a:ext uri="{9D8B030D-6E8A-4147-A177-3AD203B41FA5}">
                      <a16:colId xmlns:a16="http://schemas.microsoft.com/office/drawing/2014/main" val="3198873981"/>
                    </a:ext>
                  </a:extLst>
                </a:gridCol>
              </a:tblGrid>
              <a:tr h="1140542">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9662835"/>
                  </a:ext>
                </a:extLst>
              </a:tr>
              <a:tr h="11430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157515052"/>
                  </a:ext>
                </a:extLst>
              </a:tr>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blipFill>
                          <a:blip r:embed="rId5"/>
                          <a:stretch>
                            <a:fillRect/>
                          </a:stretch>
                        </a:blip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930007636"/>
                  </a:ext>
                </a:extLst>
              </a:tr>
              <a:tr h="1143000">
                <a:tc>
                  <a:txBody>
                    <a:bodyPr/>
                    <a:lstStyle/>
                    <a:p>
                      <a:r>
                        <a:rPr lang="en-US" dirty="0"/>
                        <a:t>     </a:t>
                      </a:r>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42308760"/>
                  </a:ext>
                </a:extLst>
              </a:tr>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000157"/>
                  </a:ext>
                </a:extLst>
              </a:tr>
              <a:tr h="11430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IN" dirty="0">
                        <a:no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94738168"/>
                  </a:ext>
                </a:extLst>
              </a:tr>
            </a:tbl>
          </a:graphicData>
        </a:graphic>
      </p:graphicFrame>
      <p:sp>
        <p:nvSpPr>
          <p:cNvPr id="4" name="TextBox 3">
            <a:extLst>
              <a:ext uri="{FF2B5EF4-FFF2-40B4-BE49-F238E27FC236}">
                <a16:creationId xmlns:a16="http://schemas.microsoft.com/office/drawing/2014/main" id="{20E8C0D4-302D-BD84-E104-1AF68523F202}"/>
              </a:ext>
            </a:extLst>
          </p:cNvPr>
          <p:cNvSpPr txBox="1"/>
          <p:nvPr/>
        </p:nvSpPr>
        <p:spPr>
          <a:xfrm>
            <a:off x="5447071" y="1553497"/>
            <a:ext cx="6508955" cy="1384995"/>
          </a:xfrm>
          <a:prstGeom prst="rect">
            <a:avLst/>
          </a:prstGeom>
          <a:noFill/>
        </p:spPr>
        <p:txBody>
          <a:bodyPr wrap="square" rtlCol="0">
            <a:spAutoFit/>
          </a:bodyPr>
          <a:lstStyle/>
          <a:p>
            <a:pPr algn="ctr"/>
            <a:r>
              <a:rPr lang="en-US" sz="2800" b="0" i="0" dirty="0">
                <a:solidFill>
                  <a:srgbClr val="660033"/>
                </a:solidFill>
                <a:effectLst/>
                <a:latin typeface="Yu Gothic UI Semibold" panose="020B0700000000000000" pitchFamily="34" charset="-128"/>
                <a:ea typeface="Yu Gothic UI Semibold" panose="020B0700000000000000" pitchFamily="34" charset="-128"/>
              </a:rPr>
              <a:t>Revolutionizing College Attendance: Overcoming Biometric System Challenges</a:t>
            </a:r>
            <a:endParaRPr lang="en-IN" sz="2800" dirty="0">
              <a:solidFill>
                <a:srgbClr val="660033"/>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451160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367"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0C6F589C-A8EC-C91B-F9AC-82EDB975104D}"/>
                  </a:ext>
                </a:extLst>
              </p:cNvPr>
              <p:cNvGraphicFramePr>
                <a:graphicFrameLocks noChangeAspect="1"/>
              </p:cNvGraphicFramePr>
              <p:nvPr>
                <p:extLst>
                  <p:ext uri="{D42A27DB-BD31-4B8C-83A1-F6EECF244321}">
                    <p14:modId xmlns:p14="http://schemas.microsoft.com/office/powerpoint/2010/main" val="1751091104"/>
                  </p:ext>
                </p:extLst>
              </p:nvPr>
            </p:nvGraphicFramePr>
            <p:xfrm>
              <a:off x="572677" y="716289"/>
              <a:ext cx="3980467" cy="2239013"/>
            </p:xfrm>
            <a:graphic>
              <a:graphicData uri="http://schemas.microsoft.com/office/powerpoint/2016/slidezoom">
                <pslz:sldZm>
                  <pslz:sldZmObj sldId="261" cId="452820457">
                    <pslz:zmPr id="{3B1508E9-75C8-4637-8F8D-F7833FB8D90D}" returnToParent="0" transitionDur="1000">
                      <p166:blipFill xmlns:p166="http://schemas.microsoft.com/office/powerpoint/2016/6/main">
                        <a:blip r:embed="rId3"/>
                        <a:stretch>
                          <a:fillRect/>
                        </a:stretch>
                      </p166:blipFill>
                      <p166:spPr xmlns:p166="http://schemas.microsoft.com/office/powerpoint/2016/6/main">
                        <a:xfrm>
                          <a:off x="0" y="0"/>
                          <a:ext cx="3980467" cy="2239013"/>
                        </a:xfrm>
                        <a:prstGeom prst="rect">
                          <a:avLst/>
                        </a:prstGeom>
                        <a:solidFill>
                          <a:schemeClr val="bg2">
                            <a:lumMod val="50000"/>
                          </a:schemeClr>
                        </a:solidFill>
                        <a:ln w="3175">
                          <a:solidFill>
                            <a:prstClr val="ltGray"/>
                          </a:solidFill>
                        </a:ln>
                      </p166:spPr>
                    </pslz:zmPr>
                  </pslz:sldZmObj>
                </pslz:sldZm>
              </a:graphicData>
            </a:graphic>
          </p:graphicFrame>
        </mc:Choice>
        <mc:Fallback xmlns="">
          <p:pic>
            <p:nvPicPr>
              <p:cNvPr id="12" name="Slide Zoom 11">
                <a:hlinkClick r:id="rId4" action="ppaction://hlinksldjump"/>
                <a:extLst>
                  <a:ext uri="{FF2B5EF4-FFF2-40B4-BE49-F238E27FC236}">
                    <a16:creationId xmlns:a16="http://schemas.microsoft.com/office/drawing/2014/main" id="{0C6F589C-A8EC-C91B-F9AC-82EDB975104D}"/>
                  </a:ext>
                </a:extLst>
              </p:cNvPr>
              <p:cNvPicPr>
                <a:picLocks noGrp="1" noRot="1" noChangeAspect="1" noMove="1" noResize="1" noEditPoints="1" noAdjustHandles="1" noChangeArrowheads="1" noChangeShapeType="1"/>
              </p:cNvPicPr>
              <p:nvPr/>
            </p:nvPicPr>
            <p:blipFill>
              <a:blip r:embed="rId5"/>
              <a:stretch>
                <a:fillRect/>
              </a:stretch>
            </p:blipFill>
            <p:spPr>
              <a:xfrm>
                <a:off x="572677" y="716289"/>
                <a:ext cx="3980467" cy="2239013"/>
              </a:xfrm>
              <a:prstGeom prst="rect">
                <a:avLst/>
              </a:prstGeom>
              <a:solidFill>
                <a:schemeClr val="bg2">
                  <a:lumMod val="50000"/>
                </a:schemeClr>
              </a:solidFill>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10012BF-7671-5631-0CF9-C7A1FDDD761D}"/>
                  </a:ext>
                </a:extLst>
              </p:cNvPr>
              <p:cNvGraphicFramePr>
                <a:graphicFrameLocks noChangeAspect="1"/>
              </p:cNvGraphicFramePr>
              <p:nvPr>
                <p:extLst>
                  <p:ext uri="{D42A27DB-BD31-4B8C-83A1-F6EECF244321}">
                    <p14:modId xmlns:p14="http://schemas.microsoft.com/office/powerpoint/2010/main" val="3047334603"/>
                  </p:ext>
                </p:extLst>
              </p:nvPr>
            </p:nvGraphicFramePr>
            <p:xfrm>
              <a:off x="572677" y="4037080"/>
              <a:ext cx="3980467" cy="2261844"/>
            </p:xfrm>
            <a:graphic>
              <a:graphicData uri="http://schemas.microsoft.com/office/powerpoint/2016/slidezoom">
                <pslz:sldZm>
                  <pslz:sldZmObj sldId="262" cId="3904344760">
                    <pslz:zmPr id="{B4029729-F266-4879-B7CF-2A6D748D7F19}" returnToParent="0" transitionDur="1000">
                      <p166:blipFill xmlns:p166="http://schemas.microsoft.com/office/powerpoint/2016/6/main">
                        <a:blip r:embed="rId6"/>
                        <a:stretch>
                          <a:fillRect/>
                        </a:stretch>
                      </p166:blipFill>
                      <p166:spPr xmlns:p166="http://schemas.microsoft.com/office/powerpoint/2016/6/main">
                        <a:xfrm>
                          <a:off x="0" y="0"/>
                          <a:ext cx="3980467" cy="2261844"/>
                        </a:xfrm>
                        <a:prstGeom prst="rect">
                          <a:avLst/>
                        </a:prstGeom>
                        <a:ln w="3175">
                          <a:solidFill>
                            <a:prstClr val="ltGray"/>
                          </a:solidFill>
                        </a:ln>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E10012BF-7671-5631-0CF9-C7A1FDDD761D}"/>
                  </a:ext>
                </a:extLst>
              </p:cNvPr>
              <p:cNvPicPr>
                <a:picLocks noGrp="1" noRot="1" noChangeAspect="1" noMove="1" noResize="1" noEditPoints="1" noAdjustHandles="1" noChangeArrowheads="1" noChangeShapeType="1"/>
              </p:cNvPicPr>
              <p:nvPr/>
            </p:nvPicPr>
            <p:blipFill>
              <a:blip r:embed="rId8"/>
              <a:stretch>
                <a:fillRect/>
              </a:stretch>
            </p:blipFill>
            <p:spPr>
              <a:xfrm>
                <a:off x="572677" y="4037080"/>
                <a:ext cx="3980467" cy="226184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EE9BD9EC-E151-E444-CA09-23FEF8E7C80D}"/>
                  </a:ext>
                </a:extLst>
              </p:cNvPr>
              <p:cNvGraphicFramePr>
                <a:graphicFrameLocks noChangeAspect="1"/>
              </p:cNvGraphicFramePr>
              <p:nvPr>
                <p:extLst>
                  <p:ext uri="{D42A27DB-BD31-4B8C-83A1-F6EECF244321}">
                    <p14:modId xmlns:p14="http://schemas.microsoft.com/office/powerpoint/2010/main" val="1446062532"/>
                  </p:ext>
                </p:extLst>
              </p:nvPr>
            </p:nvGraphicFramePr>
            <p:xfrm>
              <a:off x="7758260" y="716289"/>
              <a:ext cx="3861062" cy="2239014"/>
            </p:xfrm>
            <a:graphic>
              <a:graphicData uri="http://schemas.microsoft.com/office/powerpoint/2016/slidezoom">
                <pslz:sldZm>
                  <pslz:sldZmObj sldId="263" cId="2943191024">
                    <pslz:zmPr id="{E5388554-AE14-4F6A-91A4-A6F037A20D16}" returnToParent="0" transitionDur="1000">
                      <p166:blipFill xmlns:p166="http://schemas.microsoft.com/office/powerpoint/2016/6/main">
                        <a:blip r:embed="rId9"/>
                        <a:stretch>
                          <a:fillRect/>
                        </a:stretch>
                      </p166:blipFill>
                      <p166:spPr xmlns:p166="http://schemas.microsoft.com/office/powerpoint/2016/6/main">
                        <a:xfrm>
                          <a:off x="0" y="0"/>
                          <a:ext cx="3861062" cy="2239014"/>
                        </a:xfrm>
                        <a:prstGeom prst="rect">
                          <a:avLst/>
                        </a:prstGeom>
                        <a:ln w="3175">
                          <a:solidFill>
                            <a:prstClr val="ltGray"/>
                          </a:solidFill>
                        </a:ln>
                      </p166:spPr>
                    </pslz:zmPr>
                  </pslz:sldZmObj>
                </pslz:sldZm>
              </a:graphicData>
            </a:graphic>
          </p:graphicFrame>
        </mc:Choice>
        <mc:Fallback xmlns="">
          <p:pic>
            <p:nvPicPr>
              <p:cNvPr id="16" name="Slide Zoom 15">
                <a:hlinkClick r:id="rId10" action="ppaction://hlinksldjump"/>
                <a:extLst>
                  <a:ext uri="{FF2B5EF4-FFF2-40B4-BE49-F238E27FC236}">
                    <a16:creationId xmlns:a16="http://schemas.microsoft.com/office/drawing/2014/main" id="{EE9BD9EC-E151-E444-CA09-23FEF8E7C80D}"/>
                  </a:ext>
                </a:extLst>
              </p:cNvPr>
              <p:cNvPicPr>
                <a:picLocks noGrp="1" noRot="1" noChangeAspect="1" noMove="1" noResize="1" noEditPoints="1" noAdjustHandles="1" noChangeArrowheads="1" noChangeShapeType="1"/>
              </p:cNvPicPr>
              <p:nvPr/>
            </p:nvPicPr>
            <p:blipFill>
              <a:blip r:embed="rId11"/>
              <a:stretch>
                <a:fillRect/>
              </a:stretch>
            </p:blipFill>
            <p:spPr>
              <a:xfrm>
                <a:off x="7758260" y="716289"/>
                <a:ext cx="3861062" cy="223901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D2FA6189-EE1D-FDEB-E69C-0E1504CE2DAB}"/>
                  </a:ext>
                </a:extLst>
              </p:cNvPr>
              <p:cNvGraphicFramePr>
                <a:graphicFrameLocks noChangeAspect="1"/>
              </p:cNvGraphicFramePr>
              <p:nvPr>
                <p:extLst>
                  <p:ext uri="{D42A27DB-BD31-4B8C-83A1-F6EECF244321}">
                    <p14:modId xmlns:p14="http://schemas.microsoft.com/office/powerpoint/2010/main" val="1417956215"/>
                  </p:ext>
                </p:extLst>
              </p:nvPr>
            </p:nvGraphicFramePr>
            <p:xfrm>
              <a:off x="7758260" y="3902698"/>
              <a:ext cx="3980466" cy="2526678"/>
            </p:xfrm>
            <a:graphic>
              <a:graphicData uri="http://schemas.microsoft.com/office/powerpoint/2016/slidezoom">
                <pslz:sldZm>
                  <pslz:sldZmObj sldId="264" cId="3760137722">
                    <pslz:zmPr id="{4C3E3584-A5CA-41BF-BD58-5F22F4E962ED}" returnToParent="0" transitionDur="1000">
                      <p166:blipFill xmlns:p166="http://schemas.microsoft.com/office/powerpoint/2016/6/main">
                        <a:blip r:embed="rId12"/>
                        <a:stretch>
                          <a:fillRect/>
                        </a:stretch>
                      </p166:blipFill>
                      <p166:spPr xmlns:p166="http://schemas.microsoft.com/office/powerpoint/2016/6/main">
                        <a:xfrm>
                          <a:off x="0" y="0"/>
                          <a:ext cx="3980466" cy="2526678"/>
                        </a:xfrm>
                        <a:prstGeom prst="rect">
                          <a:avLst/>
                        </a:prstGeom>
                        <a:ln w="3175">
                          <a:solidFill>
                            <a:prstClr val="ltGray"/>
                          </a:solidFill>
                        </a:ln>
                      </p166:spPr>
                    </pslz:zmPr>
                  </pslz:sldZmObj>
                </pslz:sldZm>
              </a:graphicData>
            </a:graphic>
          </p:graphicFrame>
        </mc:Choice>
        <mc:Fallback xmlns="">
          <p:pic>
            <p:nvPicPr>
              <p:cNvPr id="18" name="Slide Zoom 17">
                <a:hlinkClick r:id="rId13" action="ppaction://hlinksldjump"/>
                <a:extLst>
                  <a:ext uri="{FF2B5EF4-FFF2-40B4-BE49-F238E27FC236}">
                    <a16:creationId xmlns:a16="http://schemas.microsoft.com/office/drawing/2014/main" id="{D2FA6189-EE1D-FDEB-E69C-0E1504CE2DAB}"/>
                  </a:ext>
                </a:extLst>
              </p:cNvPr>
              <p:cNvPicPr>
                <a:picLocks noGrp="1" noRot="1" noChangeAspect="1" noMove="1" noResize="1" noEditPoints="1" noAdjustHandles="1" noChangeArrowheads="1" noChangeShapeType="1"/>
              </p:cNvPicPr>
              <p:nvPr/>
            </p:nvPicPr>
            <p:blipFill>
              <a:blip r:embed="rId14"/>
              <a:stretch>
                <a:fillRect/>
              </a:stretch>
            </p:blipFill>
            <p:spPr>
              <a:xfrm>
                <a:off x="7758260" y="3902698"/>
                <a:ext cx="3980466" cy="2526678"/>
              </a:xfrm>
              <a:prstGeom prst="rect">
                <a:avLst/>
              </a:prstGeom>
              <a:ln w="3175">
                <a:solidFill>
                  <a:prstClr val="ltGray"/>
                </a:solidFill>
              </a:ln>
            </p:spPr>
          </p:pic>
        </mc:Fallback>
      </mc:AlternateContent>
    </p:spTree>
    <p:extLst>
      <p:ext uri="{BB962C8B-B14F-4D97-AF65-F5344CB8AC3E}">
        <p14:creationId xmlns:p14="http://schemas.microsoft.com/office/powerpoint/2010/main" val="8110399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4E99DF-7718-B9F0-7616-2E54098E83FC}"/>
              </a:ext>
            </a:extLst>
          </p:cNvPr>
          <p:cNvSpPr txBox="1"/>
          <p:nvPr/>
        </p:nvSpPr>
        <p:spPr>
          <a:xfrm>
            <a:off x="2545237" y="1376313"/>
            <a:ext cx="7795967" cy="4431983"/>
          </a:xfrm>
          <a:prstGeom prst="rect">
            <a:avLst/>
          </a:prstGeom>
          <a:noFill/>
        </p:spPr>
        <p:txBody>
          <a:bodyPr wrap="square" rtlCol="0">
            <a:spAutoFit/>
          </a:bodyPr>
          <a:lstStyle/>
          <a:p>
            <a:r>
              <a:rPr lang="en-US" sz="4800" b="1" i="0" dirty="0">
                <a:solidFill>
                  <a:srgbClr val="FF0000"/>
                </a:solidFill>
                <a:effectLst/>
                <a:latin typeface="Segoe UI Variable Small Semibol" pitchFamily="2" charset="0"/>
              </a:rPr>
              <a:t>#</a:t>
            </a:r>
            <a:r>
              <a:rPr lang="en-US" sz="4800" b="1" i="0" dirty="0">
                <a:solidFill>
                  <a:srgbClr val="FF0000"/>
                </a:solidFill>
                <a:effectLst/>
                <a:latin typeface="Segoe Print" panose="02000600000000000000" pitchFamily="2" charset="0"/>
              </a:rPr>
              <a:t>1Accuracy Concerns</a:t>
            </a:r>
            <a:endParaRPr lang="en-US" sz="4800" b="0" i="0" dirty="0">
              <a:solidFill>
                <a:srgbClr val="FF0000"/>
              </a:solidFill>
              <a:effectLst/>
              <a:latin typeface="Segoe Print" panose="02000600000000000000" pitchFamily="2" charset="0"/>
            </a:endParaRPr>
          </a:p>
          <a:p>
            <a:r>
              <a:rPr lang="en-US" sz="3600" b="0" i="0" dirty="0">
                <a:effectLst/>
                <a:latin typeface="Sitka Heading Semibold" pitchFamily="2" charset="0"/>
              </a:rPr>
              <a:t>Fingerprint biometric systems can sometimes fail to accurately identify students due to factors like poor fingerprint quality or variations in scanning conditions, leading to attendance discrepancies.</a:t>
            </a:r>
          </a:p>
          <a:p>
            <a:endParaRPr lang="en-IN" dirty="0"/>
          </a:p>
        </p:txBody>
      </p:sp>
    </p:spTree>
    <p:extLst>
      <p:ext uri="{BB962C8B-B14F-4D97-AF65-F5344CB8AC3E}">
        <p14:creationId xmlns:p14="http://schemas.microsoft.com/office/powerpoint/2010/main" val="45282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06580-6E09-542E-37BB-01AE9E960021}"/>
              </a:ext>
            </a:extLst>
          </p:cNvPr>
          <p:cNvSpPr txBox="1"/>
          <p:nvPr/>
        </p:nvSpPr>
        <p:spPr>
          <a:xfrm>
            <a:off x="3294865" y="1813173"/>
            <a:ext cx="6094428" cy="3600986"/>
          </a:xfrm>
          <a:prstGeom prst="rect">
            <a:avLst/>
          </a:prstGeom>
          <a:noFill/>
        </p:spPr>
        <p:txBody>
          <a:bodyPr wrap="square">
            <a:spAutoFit/>
          </a:bodyPr>
          <a:lstStyle/>
          <a:p>
            <a:pPr algn="l"/>
            <a:r>
              <a:rPr lang="en-US" sz="3600" b="1" i="0" dirty="0">
                <a:solidFill>
                  <a:schemeClr val="accent6"/>
                </a:solidFill>
                <a:effectLst/>
                <a:latin typeface="Segoe Print" panose="02000600000000000000" pitchFamily="2" charset="0"/>
              </a:rPr>
              <a:t>#2Cost and Maintenance</a:t>
            </a:r>
            <a:endParaRPr lang="en-US" sz="3600" b="1" dirty="0">
              <a:solidFill>
                <a:schemeClr val="accent6"/>
              </a:solidFill>
              <a:latin typeface="Segoe Print" panose="02000600000000000000" pitchFamily="2" charset="0"/>
            </a:endParaRPr>
          </a:p>
          <a:p>
            <a:pPr algn="l"/>
            <a:r>
              <a:rPr lang="en-US" sz="3200" b="0" i="0" dirty="0">
                <a:effectLst/>
                <a:latin typeface="Sitka Heading Semibold" pitchFamily="2" charset="0"/>
              </a:rPr>
              <a:t>Implementing and maintaining fingerprint biometric systems can be expensive, requiring regular maintenance and updates, which may pose financial challenges for colleges</a:t>
            </a:r>
            <a:r>
              <a:rPr lang="en-US" sz="2800" b="0" i="0" dirty="0">
                <a:effectLst/>
                <a:latin typeface="Sitka Heading Semibold" pitchFamily="2" charset="0"/>
              </a:rPr>
              <a:t>.</a:t>
            </a:r>
          </a:p>
        </p:txBody>
      </p:sp>
    </p:spTree>
    <p:extLst>
      <p:ext uri="{BB962C8B-B14F-4D97-AF65-F5344CB8AC3E}">
        <p14:creationId xmlns:p14="http://schemas.microsoft.com/office/powerpoint/2010/main" val="390434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35FA5-DFCF-ACA0-D1F8-1B39D71D95EF}"/>
              </a:ext>
            </a:extLst>
          </p:cNvPr>
          <p:cNvSpPr txBox="1"/>
          <p:nvPr/>
        </p:nvSpPr>
        <p:spPr>
          <a:xfrm>
            <a:off x="2026763" y="1489436"/>
            <a:ext cx="7579543" cy="2308324"/>
          </a:xfrm>
          <a:prstGeom prst="rect">
            <a:avLst/>
          </a:prstGeom>
          <a:noFill/>
        </p:spPr>
        <p:txBody>
          <a:bodyPr wrap="square">
            <a:spAutoFit/>
          </a:bodyPr>
          <a:lstStyle/>
          <a:p>
            <a:r>
              <a:rPr lang="en-US" sz="3200" b="1" i="0" dirty="0">
                <a:solidFill>
                  <a:srgbClr val="00B0F0"/>
                </a:solidFill>
                <a:effectLst/>
                <a:latin typeface="Segoe Print" panose="02000600000000000000" pitchFamily="2" charset="0"/>
              </a:rPr>
              <a:t>#3privacy and Security</a:t>
            </a:r>
            <a:endParaRPr lang="en-US" sz="3200" b="1" dirty="0">
              <a:solidFill>
                <a:srgbClr val="ECECEC"/>
              </a:solidFill>
              <a:latin typeface="Segoe Print" panose="02000600000000000000" pitchFamily="2" charset="0"/>
            </a:endParaRPr>
          </a:p>
          <a:p>
            <a:r>
              <a:rPr lang="en-US" sz="2800" b="0" i="0" dirty="0">
                <a:solidFill>
                  <a:schemeClr val="tx1">
                    <a:lumMod val="95000"/>
                    <a:lumOff val="5000"/>
                  </a:schemeClr>
                </a:solidFill>
                <a:effectLst/>
                <a:latin typeface="Sitka Heading Semibold" pitchFamily="2" charset="0"/>
              </a:rPr>
              <a:t>There are concerns regarding the privacy and security of biometric data stored in these systems, raising questions about unauthorized access and data breaches</a:t>
            </a:r>
            <a:r>
              <a:rPr lang="en-US" sz="2400" b="0" i="0" dirty="0">
                <a:solidFill>
                  <a:srgbClr val="ECECEC"/>
                </a:solidFill>
                <a:effectLst/>
                <a:latin typeface="Söhne"/>
              </a:rPr>
              <a:t>.</a:t>
            </a:r>
            <a:endParaRPr lang="en-IN" sz="2400" dirty="0"/>
          </a:p>
        </p:txBody>
      </p:sp>
    </p:spTree>
    <p:extLst>
      <p:ext uri="{BB962C8B-B14F-4D97-AF65-F5344CB8AC3E}">
        <p14:creationId xmlns:p14="http://schemas.microsoft.com/office/powerpoint/2010/main" val="2943191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1594</Words>
  <Application>Microsoft Office PowerPoint</Application>
  <PresentationFormat>Widescreen</PresentationFormat>
  <Paragraphs>169</Paragraphs>
  <Slides>28</Slides>
  <Notes>6</Notes>
  <HiddenSlides>0</HiddenSlides>
  <MMClips>4</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28</vt:i4>
      </vt:variant>
    </vt:vector>
  </HeadingPairs>
  <TitlesOfParts>
    <vt:vector size="51" baseType="lpstr">
      <vt:lpstr>Yu Gothic UI Semibold</vt:lpstr>
      <vt:lpstr>Algerian</vt:lpstr>
      <vt:lpstr>Arial</vt:lpstr>
      <vt:lpstr>Arial Rounded MT Bold</vt:lpstr>
      <vt:lpstr>Bahnschrift Condensed</vt:lpstr>
      <vt:lpstr>Bahnschrift Light Condensed</vt:lpstr>
      <vt:lpstr>Bahnschrift Light SemiCondensed</vt:lpstr>
      <vt:lpstr>Bahnschrift SemiLight Condensed</vt:lpstr>
      <vt:lpstr>Bahnschrift SemiLight SemiConde</vt:lpstr>
      <vt:lpstr>Book Antiqua</vt:lpstr>
      <vt:lpstr>Calibri</vt:lpstr>
      <vt:lpstr>Calibri Light</vt:lpstr>
      <vt:lpstr>Cambria</vt:lpstr>
      <vt:lpstr>Segoe Print</vt:lpstr>
      <vt:lpstr>Segoe UI Variable Small Semibol</vt:lpstr>
      <vt:lpstr>Sitka Banner Semibold</vt:lpstr>
      <vt:lpstr>Sitka Display Semibold</vt:lpstr>
      <vt:lpstr>Sitka Heading</vt:lpstr>
      <vt:lpstr>Sitka Heading Semibold</vt:lpstr>
      <vt:lpstr>Sitka Small</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P.varun kumar Reddy</dc:creator>
  <cp:lastModifiedBy>P.varun kumar Reddy</cp:lastModifiedBy>
  <cp:revision>15</cp:revision>
  <dcterms:created xsi:type="dcterms:W3CDTF">2024-04-21T01:52:39Z</dcterms:created>
  <dcterms:modified xsi:type="dcterms:W3CDTF">2024-06-29T05:33:04Z</dcterms:modified>
</cp:coreProperties>
</file>